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15"/>
  </p:notesMasterIdLst>
  <p:sldIdLst>
    <p:sldId id="256" r:id="rId2"/>
    <p:sldId id="257" r:id="rId3"/>
    <p:sldId id="258" r:id="rId4"/>
    <p:sldId id="293" r:id="rId5"/>
    <p:sldId id="261" r:id="rId6"/>
    <p:sldId id="296" r:id="rId7"/>
    <p:sldId id="314" r:id="rId8"/>
    <p:sldId id="312" r:id="rId9"/>
    <p:sldId id="263" r:id="rId10"/>
    <p:sldId id="264" r:id="rId11"/>
    <p:sldId id="265" r:id="rId12"/>
    <p:sldId id="266" r:id="rId13"/>
    <p:sldId id="267" r:id="rId14"/>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Axi4nLZ5C+WGbmfuavegsphfZ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28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93934" y="3275965"/>
            <a:ext cx="7951470" cy="268033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84" name="Google Shape;84;p1: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9: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9: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51" name="Google Shape;351;p9: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0: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10: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79" name="Google Shape;379;p10: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1: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1: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88" name="Google Shape;388;p11: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08" name="Google Shape;408;p1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99" name="Google Shape;99;p2: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18" name="Google Shape;118;p3: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4</a:t>
            </a:fld>
            <a:endParaRPr/>
          </a:p>
        </p:txBody>
      </p:sp>
    </p:spTree>
    <p:extLst>
      <p:ext uri="{BB962C8B-B14F-4D97-AF65-F5344CB8AC3E}">
        <p14:creationId xmlns:p14="http://schemas.microsoft.com/office/powerpoint/2010/main" val="265768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4" name="Google Shape;284;p6: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6</a:t>
            </a:fld>
            <a:endParaRPr/>
          </a:p>
        </p:txBody>
      </p:sp>
    </p:spTree>
    <p:extLst>
      <p:ext uri="{BB962C8B-B14F-4D97-AF65-F5344CB8AC3E}">
        <p14:creationId xmlns:p14="http://schemas.microsoft.com/office/powerpoint/2010/main" val="208947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7</a:t>
            </a:fld>
            <a:endParaRPr/>
          </a:p>
        </p:txBody>
      </p:sp>
    </p:spTree>
    <p:extLst>
      <p:ext uri="{BB962C8B-B14F-4D97-AF65-F5344CB8AC3E}">
        <p14:creationId xmlns:p14="http://schemas.microsoft.com/office/powerpoint/2010/main" val="151396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f3bb6fad3e_0_64: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f3bb6fad3e_0_64: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f3bb6fad3e_0_64: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8</a:t>
            </a:fld>
            <a:endParaRPr/>
          </a:p>
        </p:txBody>
      </p:sp>
    </p:spTree>
    <p:extLst>
      <p:ext uri="{BB962C8B-B14F-4D97-AF65-F5344CB8AC3E}">
        <p14:creationId xmlns:p14="http://schemas.microsoft.com/office/powerpoint/2010/main" val="294230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a:spLocks noGrp="1" noRot="1" noChangeAspect="1"/>
          </p:cNvSpPr>
          <p:nvPr>
            <p:ph type="sldImg" idx="2"/>
          </p:nvPr>
        </p:nvSpPr>
        <p:spPr>
          <a:xfrm>
            <a:off x="3309938" y="850900"/>
            <a:ext cx="3319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8:notes"/>
          <p:cNvSpPr txBox="1">
            <a:spLocks noGrp="1"/>
          </p:cNvSpPr>
          <p:nvPr>
            <p:ph type="body" idx="1"/>
          </p:nvPr>
        </p:nvSpPr>
        <p:spPr>
          <a:xfrm>
            <a:off x="993934" y="3275965"/>
            <a:ext cx="7951470" cy="26804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33" name="Google Shape;333;p8:notes"/>
          <p:cNvSpPr txBox="1">
            <a:spLocks noGrp="1"/>
          </p:cNvSpPr>
          <p:nvPr>
            <p:ph type="sldNum" idx="12"/>
          </p:nvPr>
        </p:nvSpPr>
        <p:spPr>
          <a:xfrm>
            <a:off x="5629992" y="6465659"/>
            <a:ext cx="4307046" cy="34147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ltLang="ja-JP"/>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14"/>
          <p:cNvGrpSpPr/>
          <p:nvPr/>
        </p:nvGrpSpPr>
        <p:grpSpPr>
          <a:xfrm>
            <a:off x="0" y="0"/>
            <a:ext cx="9906000" cy="6858000"/>
            <a:chOff x="0" y="0"/>
            <a:chExt cx="9906000" cy="6858000"/>
          </a:xfrm>
        </p:grpSpPr>
        <p:sp>
          <p:nvSpPr>
            <p:cNvPr id="15" name="Google Shape;15;p14"/>
            <p:cNvSpPr/>
            <p:nvPr/>
          </p:nvSpPr>
          <p:spPr>
            <a:xfrm>
              <a:off x="0" y="0"/>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4"/>
            <p:cNvSpPr/>
            <p:nvPr/>
          </p:nvSpPr>
          <p:spPr>
            <a:xfrm>
              <a:off x="539400" y="5337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4"/>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4800"/>
              <a:buFont typeface="Meiryo"/>
              <a:buNone/>
              <a:defRPr sz="4800" b="1">
                <a:solidFill>
                  <a:srgbClr val="007BBB"/>
                </a:solidFill>
                <a:latin typeface="Meiryo"/>
                <a:ea typeface="Meiryo"/>
                <a:cs typeface="Meiryo"/>
                <a:sym typeface="Meiryo"/>
              </a:defRPr>
            </a:lvl1pPr>
            <a:lvl2pPr lvl="1"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2pPr>
            <a:lvl3pPr lvl="2"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3pPr>
            <a:lvl4pPr lvl="3"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4pPr>
            <a:lvl5pPr lvl="4"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5pPr>
            <a:lvl6pPr lvl="5"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6pPr>
            <a:lvl7pPr lvl="6"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7pPr>
            <a:lvl8pPr lvl="7"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8pPr>
            <a:lvl9pPr lvl="8" algn="ctr">
              <a:lnSpc>
                <a:spcPct val="100000"/>
              </a:lnSpc>
              <a:spcBef>
                <a:spcPts val="0"/>
              </a:spcBef>
              <a:spcAft>
                <a:spcPts val="0"/>
              </a:spcAft>
              <a:buClr>
                <a:srgbClr val="007BBB"/>
              </a:buClr>
              <a:buSzPts val="6100"/>
              <a:buFont typeface="Meiryo"/>
              <a:buNone/>
              <a:defRPr sz="6100">
                <a:solidFill>
                  <a:srgbClr val="007BBB"/>
                </a:solidFill>
                <a:latin typeface="Meiryo"/>
                <a:ea typeface="Meiryo"/>
                <a:cs typeface="Meiryo"/>
                <a:sym typeface="Meiryo"/>
              </a:defRPr>
            </a:lvl9pPr>
          </a:lstStyle>
          <a:p>
            <a:endParaRPr/>
          </a:p>
        </p:txBody>
      </p:sp>
      <p:sp>
        <p:nvSpPr>
          <p:cNvPr id="18" name="Google Shape;18;p14"/>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1400"/>
              <a:buFont typeface="Meiryo"/>
              <a:buNone/>
              <a:defRPr sz="1400">
                <a:latin typeface="Meiryo"/>
                <a:ea typeface="Meiryo"/>
                <a:cs typeface="Meiryo"/>
                <a:sym typeface="Meiryo"/>
              </a:defRPr>
            </a:lvl1pPr>
            <a:lvl2pPr lvl="1" algn="ctr">
              <a:lnSpc>
                <a:spcPct val="100000"/>
              </a:lnSpc>
              <a:spcBef>
                <a:spcPts val="0"/>
              </a:spcBef>
              <a:spcAft>
                <a:spcPts val="0"/>
              </a:spcAft>
              <a:buSzPts val="1400"/>
              <a:buFont typeface="Meiryo"/>
              <a:buNone/>
              <a:defRPr sz="1400">
                <a:latin typeface="Meiryo"/>
                <a:ea typeface="Meiryo"/>
                <a:cs typeface="Meiryo"/>
                <a:sym typeface="Meiryo"/>
              </a:defRPr>
            </a:lvl2pPr>
            <a:lvl3pPr lvl="2" algn="ctr">
              <a:lnSpc>
                <a:spcPct val="100000"/>
              </a:lnSpc>
              <a:spcBef>
                <a:spcPts val="0"/>
              </a:spcBef>
              <a:spcAft>
                <a:spcPts val="0"/>
              </a:spcAft>
              <a:buSzPts val="1400"/>
              <a:buFont typeface="Meiryo"/>
              <a:buNone/>
              <a:defRPr sz="1400">
                <a:latin typeface="Meiryo"/>
                <a:ea typeface="Meiryo"/>
                <a:cs typeface="Meiryo"/>
                <a:sym typeface="Meiryo"/>
              </a:defRPr>
            </a:lvl3pPr>
            <a:lvl4pPr lvl="3" algn="ctr">
              <a:lnSpc>
                <a:spcPct val="100000"/>
              </a:lnSpc>
              <a:spcBef>
                <a:spcPts val="0"/>
              </a:spcBef>
              <a:spcAft>
                <a:spcPts val="0"/>
              </a:spcAft>
              <a:buSzPts val="1400"/>
              <a:buFont typeface="Meiryo"/>
              <a:buNone/>
              <a:defRPr sz="1400">
                <a:latin typeface="Meiryo"/>
                <a:ea typeface="Meiryo"/>
                <a:cs typeface="Meiryo"/>
                <a:sym typeface="Meiryo"/>
              </a:defRPr>
            </a:lvl4pPr>
            <a:lvl5pPr lvl="4" algn="ctr">
              <a:lnSpc>
                <a:spcPct val="100000"/>
              </a:lnSpc>
              <a:spcBef>
                <a:spcPts val="0"/>
              </a:spcBef>
              <a:spcAft>
                <a:spcPts val="0"/>
              </a:spcAft>
              <a:buSzPts val="1400"/>
              <a:buFont typeface="Meiryo"/>
              <a:buNone/>
              <a:defRPr sz="1400">
                <a:latin typeface="Meiryo"/>
                <a:ea typeface="Meiryo"/>
                <a:cs typeface="Meiryo"/>
                <a:sym typeface="Meiryo"/>
              </a:defRPr>
            </a:lvl5pPr>
            <a:lvl6pPr lvl="5" algn="ctr">
              <a:lnSpc>
                <a:spcPct val="100000"/>
              </a:lnSpc>
              <a:spcBef>
                <a:spcPts val="0"/>
              </a:spcBef>
              <a:spcAft>
                <a:spcPts val="0"/>
              </a:spcAft>
              <a:buSzPts val="1400"/>
              <a:buFont typeface="Meiryo"/>
              <a:buNone/>
              <a:defRPr sz="1400">
                <a:latin typeface="Meiryo"/>
                <a:ea typeface="Meiryo"/>
                <a:cs typeface="Meiryo"/>
                <a:sym typeface="Meiryo"/>
              </a:defRPr>
            </a:lvl6pPr>
            <a:lvl7pPr lvl="6" algn="ctr">
              <a:lnSpc>
                <a:spcPct val="100000"/>
              </a:lnSpc>
              <a:spcBef>
                <a:spcPts val="0"/>
              </a:spcBef>
              <a:spcAft>
                <a:spcPts val="0"/>
              </a:spcAft>
              <a:buSzPts val="1400"/>
              <a:buFont typeface="Meiryo"/>
              <a:buNone/>
              <a:defRPr sz="1400">
                <a:latin typeface="Meiryo"/>
                <a:ea typeface="Meiryo"/>
                <a:cs typeface="Meiryo"/>
                <a:sym typeface="Meiryo"/>
              </a:defRPr>
            </a:lvl7pPr>
            <a:lvl8pPr lvl="7" algn="ctr">
              <a:lnSpc>
                <a:spcPct val="100000"/>
              </a:lnSpc>
              <a:spcBef>
                <a:spcPts val="0"/>
              </a:spcBef>
              <a:spcAft>
                <a:spcPts val="0"/>
              </a:spcAft>
              <a:buSzPts val="1400"/>
              <a:buFont typeface="Meiryo"/>
              <a:buNone/>
              <a:defRPr sz="1400">
                <a:latin typeface="Meiryo"/>
                <a:ea typeface="Meiryo"/>
                <a:cs typeface="Meiryo"/>
                <a:sym typeface="Meiryo"/>
              </a:defRPr>
            </a:lvl8pPr>
            <a:lvl9pPr lvl="8" algn="ctr">
              <a:lnSpc>
                <a:spcPct val="100000"/>
              </a:lnSpc>
              <a:spcBef>
                <a:spcPts val="0"/>
              </a:spcBef>
              <a:spcAft>
                <a:spcPts val="0"/>
              </a:spcAft>
              <a:buSzPts val="1400"/>
              <a:buFont typeface="Meiryo"/>
              <a:buNone/>
              <a:defRPr sz="1400">
                <a:latin typeface="Meiryo"/>
                <a:ea typeface="Meiryo"/>
                <a:cs typeface="Meiryo"/>
                <a:sym typeface="Meiryo"/>
              </a:defRPr>
            </a:lvl9pPr>
          </a:lstStyle>
          <a:p>
            <a:endParaRPr/>
          </a:p>
        </p:txBody>
      </p:sp>
      <p:sp>
        <p:nvSpPr>
          <p:cNvPr id="19" name="Google Shape;19;p1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0" name="Google Shape;20;p14"/>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337675" y="1474833"/>
            <a:ext cx="9230700" cy="26181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14000"/>
              <a:buNone/>
              <a:defRPr sz="14000"/>
            </a:lvl1pPr>
            <a:lvl2pPr lvl="1" algn="ctr">
              <a:lnSpc>
                <a:spcPct val="100000"/>
              </a:lnSpc>
              <a:spcBef>
                <a:spcPts val="0"/>
              </a:spcBef>
              <a:spcAft>
                <a:spcPts val="0"/>
              </a:spcAft>
              <a:buSzPts val="14000"/>
              <a:buNone/>
              <a:defRPr sz="14000"/>
            </a:lvl2pPr>
            <a:lvl3pPr lvl="2" algn="ctr">
              <a:lnSpc>
                <a:spcPct val="100000"/>
              </a:lnSpc>
              <a:spcBef>
                <a:spcPts val="0"/>
              </a:spcBef>
              <a:spcAft>
                <a:spcPts val="0"/>
              </a:spcAft>
              <a:buSzPts val="14000"/>
              <a:buNone/>
              <a:defRPr sz="14000"/>
            </a:lvl3pPr>
            <a:lvl4pPr lvl="3" algn="ctr">
              <a:lnSpc>
                <a:spcPct val="100000"/>
              </a:lnSpc>
              <a:spcBef>
                <a:spcPts val="0"/>
              </a:spcBef>
              <a:spcAft>
                <a:spcPts val="0"/>
              </a:spcAft>
              <a:buSzPts val="14000"/>
              <a:buNone/>
              <a:defRPr sz="14000"/>
            </a:lvl4pPr>
            <a:lvl5pPr lvl="4" algn="ctr">
              <a:lnSpc>
                <a:spcPct val="100000"/>
              </a:lnSpc>
              <a:spcBef>
                <a:spcPts val="0"/>
              </a:spcBef>
              <a:spcAft>
                <a:spcPts val="0"/>
              </a:spcAft>
              <a:buSzPts val="14000"/>
              <a:buNone/>
              <a:defRPr sz="14000"/>
            </a:lvl5pPr>
            <a:lvl6pPr lvl="5" algn="ctr">
              <a:lnSpc>
                <a:spcPct val="100000"/>
              </a:lnSpc>
              <a:spcBef>
                <a:spcPts val="0"/>
              </a:spcBef>
              <a:spcAft>
                <a:spcPts val="0"/>
              </a:spcAft>
              <a:buSzPts val="14000"/>
              <a:buNone/>
              <a:defRPr sz="14000"/>
            </a:lvl6pPr>
            <a:lvl7pPr lvl="6" algn="ctr">
              <a:lnSpc>
                <a:spcPct val="100000"/>
              </a:lnSpc>
              <a:spcBef>
                <a:spcPts val="0"/>
              </a:spcBef>
              <a:spcAft>
                <a:spcPts val="0"/>
              </a:spcAft>
              <a:buSzPts val="14000"/>
              <a:buNone/>
              <a:defRPr sz="14000"/>
            </a:lvl7pPr>
            <a:lvl8pPr lvl="7" algn="ctr">
              <a:lnSpc>
                <a:spcPct val="100000"/>
              </a:lnSpc>
              <a:spcBef>
                <a:spcPts val="0"/>
              </a:spcBef>
              <a:spcAft>
                <a:spcPts val="0"/>
              </a:spcAft>
              <a:buSzPts val="14000"/>
              <a:buNone/>
              <a:defRPr sz="14000"/>
            </a:lvl8pPr>
            <a:lvl9pPr lvl="8" algn="ctr">
              <a:lnSpc>
                <a:spcPct val="100000"/>
              </a:lnSpc>
              <a:spcBef>
                <a:spcPts val="0"/>
              </a:spcBef>
              <a:spcAft>
                <a:spcPts val="0"/>
              </a:spcAft>
              <a:buSzPts val="14000"/>
              <a:buNone/>
              <a:defRPr sz="14000"/>
            </a:lvl9pPr>
          </a:lstStyle>
          <a:p>
            <a:endParaRPr/>
          </a:p>
        </p:txBody>
      </p:sp>
      <p:sp>
        <p:nvSpPr>
          <p:cNvPr id="57" name="Google Shape;57;p23"/>
          <p:cNvSpPr txBox="1">
            <a:spLocks noGrp="1"/>
          </p:cNvSpPr>
          <p:nvPr>
            <p:ph type="body" idx="1"/>
          </p:nvPr>
        </p:nvSpPr>
        <p:spPr>
          <a:xfrm>
            <a:off x="337675" y="4202967"/>
            <a:ext cx="9230700" cy="1734300"/>
          </a:xfrm>
          <a:prstGeom prst="rect">
            <a:avLst/>
          </a:prstGeom>
          <a:noFill/>
          <a:ln>
            <a:noFill/>
          </a:ln>
        </p:spPr>
        <p:txBody>
          <a:bodyPr spcFirstLastPara="1" wrap="square" lIns="106650" tIns="106650" rIns="106650" bIns="106650" anchor="t" anchorCtr="0">
            <a:normAutofit/>
          </a:bodyPr>
          <a:lstStyle>
            <a:lvl1pPr marL="457200" lvl="0" indent="-361950" algn="ctr">
              <a:lnSpc>
                <a:spcPct val="115000"/>
              </a:lnSpc>
              <a:spcBef>
                <a:spcPts val="0"/>
              </a:spcBef>
              <a:spcAft>
                <a:spcPts val="0"/>
              </a:spcAft>
              <a:buSzPts val="2100"/>
              <a:buChar char="●"/>
              <a:defRPr/>
            </a:lvl1pPr>
            <a:lvl2pPr marL="914400" lvl="1" indent="-330200" algn="ctr">
              <a:lnSpc>
                <a:spcPct val="115000"/>
              </a:lnSpc>
              <a:spcBef>
                <a:spcPts val="0"/>
              </a:spcBef>
              <a:spcAft>
                <a:spcPts val="0"/>
              </a:spcAft>
              <a:buSzPts val="1600"/>
              <a:buChar char="○"/>
              <a:defRPr/>
            </a:lvl2pPr>
            <a:lvl3pPr marL="1371600" lvl="2" indent="-330200" algn="ctr">
              <a:lnSpc>
                <a:spcPct val="115000"/>
              </a:lnSpc>
              <a:spcBef>
                <a:spcPts val="0"/>
              </a:spcBef>
              <a:spcAft>
                <a:spcPts val="0"/>
              </a:spcAft>
              <a:buSzPts val="1600"/>
              <a:buChar char="■"/>
              <a:defRPr/>
            </a:lvl3pPr>
            <a:lvl4pPr marL="1828800" lvl="3" indent="-330200" algn="ctr">
              <a:lnSpc>
                <a:spcPct val="115000"/>
              </a:lnSpc>
              <a:spcBef>
                <a:spcPts val="0"/>
              </a:spcBef>
              <a:spcAft>
                <a:spcPts val="0"/>
              </a:spcAft>
              <a:buSzPts val="1600"/>
              <a:buChar char="●"/>
              <a:defRPr/>
            </a:lvl4pPr>
            <a:lvl5pPr marL="2286000" lvl="4" indent="-330200" algn="ctr">
              <a:lnSpc>
                <a:spcPct val="115000"/>
              </a:lnSpc>
              <a:spcBef>
                <a:spcPts val="0"/>
              </a:spcBef>
              <a:spcAft>
                <a:spcPts val="0"/>
              </a:spcAft>
              <a:buSzPts val="1600"/>
              <a:buChar char="○"/>
              <a:defRPr/>
            </a:lvl5pPr>
            <a:lvl6pPr marL="2743200" lvl="5" indent="-330200" algn="ctr">
              <a:lnSpc>
                <a:spcPct val="115000"/>
              </a:lnSpc>
              <a:spcBef>
                <a:spcPts val="0"/>
              </a:spcBef>
              <a:spcAft>
                <a:spcPts val="0"/>
              </a:spcAft>
              <a:buSzPts val="1600"/>
              <a:buChar char="■"/>
              <a:defRPr/>
            </a:lvl6pPr>
            <a:lvl7pPr marL="3200400" lvl="6" indent="-330200" algn="ctr">
              <a:lnSpc>
                <a:spcPct val="115000"/>
              </a:lnSpc>
              <a:spcBef>
                <a:spcPts val="0"/>
              </a:spcBef>
              <a:spcAft>
                <a:spcPts val="0"/>
              </a:spcAft>
              <a:buSzPts val="1600"/>
              <a:buChar char="●"/>
              <a:defRPr/>
            </a:lvl7pPr>
            <a:lvl8pPr marL="3657600" lvl="7" indent="-330200" algn="ctr">
              <a:lnSpc>
                <a:spcPct val="115000"/>
              </a:lnSpc>
              <a:spcBef>
                <a:spcPts val="0"/>
              </a:spcBef>
              <a:spcAft>
                <a:spcPts val="0"/>
              </a:spcAft>
              <a:buSzPts val="1600"/>
              <a:buChar char="○"/>
              <a:defRPr/>
            </a:lvl8pPr>
            <a:lvl9pPr marL="4114800" lvl="8" indent="-330200" algn="ctr">
              <a:lnSpc>
                <a:spcPct val="115000"/>
              </a:lnSpc>
              <a:spcBef>
                <a:spcPts val="0"/>
              </a:spcBef>
              <a:spcAft>
                <a:spcPts val="0"/>
              </a:spcAft>
              <a:buSzPts val="1600"/>
              <a:buChar char="■"/>
              <a:defRPr/>
            </a:lvl9pPr>
          </a:lstStyle>
          <a:p>
            <a:endParaRPr/>
          </a:p>
        </p:txBody>
      </p:sp>
      <p:sp>
        <p:nvSpPr>
          <p:cNvPr id="58" name="Google Shape;58;p2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4"/>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中央揃え]タイトル+テキスト">
  <p:cSld name="[中央揃え]タイトル+テキスト">
    <p:spTree>
      <p:nvGrpSpPr>
        <p:cNvPr id="1" name="Shape 61"/>
        <p:cNvGrpSpPr/>
        <p:nvPr/>
      </p:nvGrpSpPr>
      <p:grpSpPr>
        <a:xfrm>
          <a:off x="0" y="0"/>
          <a:ext cx="0" cy="0"/>
          <a:chOff x="0" y="0"/>
          <a:chExt cx="0" cy="0"/>
        </a:xfrm>
      </p:grpSpPr>
      <p:sp>
        <p:nvSpPr>
          <p:cNvPr id="62" name="Google Shape;62;p25"/>
          <p:cNvSpPr txBox="1">
            <a:spLocks noGrp="1"/>
          </p:cNvSpPr>
          <p:nvPr>
            <p:ph type="sldNum" idx="12"/>
          </p:nvPr>
        </p:nvSpPr>
        <p:spPr>
          <a:xfrm>
            <a:off x="6996113" y="6356352"/>
            <a:ext cx="22290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
        <p:nvSpPr>
          <p:cNvPr id="63" name="Google Shape;63;p25"/>
          <p:cNvSpPr txBox="1">
            <a:spLocks noGrp="1"/>
          </p:cNvSpPr>
          <p:nvPr>
            <p:ph type="body" idx="1"/>
          </p:nvPr>
        </p:nvSpPr>
        <p:spPr>
          <a:xfrm>
            <a:off x="631825" y="1239367"/>
            <a:ext cx="8642400" cy="3705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25"/>
          <p:cNvSpPr txBox="1">
            <a:spLocks noGrp="1"/>
          </p:cNvSpPr>
          <p:nvPr>
            <p:ph type="body" idx="2"/>
          </p:nvPr>
        </p:nvSpPr>
        <p:spPr>
          <a:xfrm>
            <a:off x="631825" y="1849999"/>
            <a:ext cx="8642400" cy="3306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720"/>
              </a:spcBef>
              <a:spcAft>
                <a:spcPts val="0"/>
              </a:spcAft>
              <a:buClr>
                <a:srgbClr val="AD0003"/>
              </a:buClr>
              <a:buSzPts val="1800"/>
              <a:buFont typeface="Calibri"/>
              <a:buNone/>
              <a:defRPr sz="1800"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5" name="Google Shape;65;p25"/>
          <p:cNvSpPr txBox="1">
            <a:spLocks noGrp="1"/>
          </p:cNvSpPr>
          <p:nvPr>
            <p:ph type="title"/>
          </p:nvPr>
        </p:nvSpPr>
        <p:spPr>
          <a:xfrm>
            <a:off x="617130" y="571426"/>
            <a:ext cx="8668800" cy="2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body" idx="3"/>
          </p:nvPr>
        </p:nvSpPr>
        <p:spPr>
          <a:xfrm>
            <a:off x="631825" y="2514777"/>
            <a:ext cx="8642400" cy="294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30000"/>
              </a:lnSpc>
              <a:spcBef>
                <a:spcPts val="630"/>
              </a:spcBef>
              <a:spcAft>
                <a:spcPts val="0"/>
              </a:spcAft>
              <a:buClr>
                <a:srgbClr val="AD0003"/>
              </a:buClr>
              <a:buSzPts val="1575"/>
              <a:buFont typeface="Calibri"/>
              <a:buNone/>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7" name="Google Shape;67;p25"/>
          <p:cNvSpPr txBox="1">
            <a:spLocks noGrp="1"/>
          </p:cNvSpPr>
          <p:nvPr>
            <p:ph type="body" idx="4"/>
          </p:nvPr>
        </p:nvSpPr>
        <p:spPr>
          <a:xfrm>
            <a:off x="631825" y="3202487"/>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8" name="Google Shape;68;p25"/>
          <p:cNvSpPr txBox="1">
            <a:spLocks noGrp="1"/>
          </p:cNvSpPr>
          <p:nvPr>
            <p:ph type="body" idx="5"/>
          </p:nvPr>
        </p:nvSpPr>
        <p:spPr>
          <a:xfrm>
            <a:off x="631825" y="4141436"/>
            <a:ext cx="8642400" cy="8328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630"/>
              </a:spcBef>
              <a:spcAft>
                <a:spcPts val="0"/>
              </a:spcAft>
              <a:buClr>
                <a:srgbClr val="AD0003"/>
              </a:buClr>
              <a:buSzPts val="1575"/>
              <a:buFont typeface="Calibri"/>
              <a:buNone/>
              <a:defRPr sz="1575" b="0" i="1">
                <a:solidFill>
                  <a:srgbClr val="3F3F3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9" name="Google Shape;69;p25"/>
          <p:cNvSpPr txBox="1">
            <a:spLocks noGrp="1"/>
          </p:cNvSpPr>
          <p:nvPr>
            <p:ph type="body" idx="6"/>
          </p:nvPr>
        </p:nvSpPr>
        <p:spPr>
          <a:xfrm>
            <a:off x="631825" y="5382053"/>
            <a:ext cx="8642400" cy="477000"/>
          </a:xfrm>
          <a:prstGeom prst="rect">
            <a:avLst/>
          </a:prstGeom>
          <a:noFill/>
          <a:ln>
            <a:noFill/>
          </a:ln>
        </p:spPr>
        <p:txBody>
          <a:bodyPr spcFirstLastPara="1" wrap="square" lIns="91425" tIns="45700" rIns="91425" bIns="45700" anchor="t" anchorCtr="1">
            <a:normAutofit/>
          </a:bodyPr>
          <a:lstStyle>
            <a:lvl1pPr marL="457200" marR="0" lvl="0" indent="-228600" algn="ctr">
              <a:lnSpc>
                <a:spcPct val="120000"/>
              </a:lnSpc>
              <a:spcBef>
                <a:spcPts val="540"/>
              </a:spcBef>
              <a:spcAft>
                <a:spcPts val="0"/>
              </a:spcAft>
              <a:buClr>
                <a:srgbClr val="AD0003"/>
              </a:buClr>
              <a:buSzPts val="1350"/>
              <a:buFont typeface="Arial"/>
              <a:buNone/>
              <a:defRPr sz="1350" b="0">
                <a:solidFill>
                  <a:srgbClr val="787D7B"/>
                </a:solidFill>
                <a:latin typeface="Arial"/>
                <a:ea typeface="Arial"/>
                <a:cs typeface="Arial"/>
                <a:sym typeface="Arial"/>
              </a:defRPr>
            </a:lvl1pPr>
            <a:lvl2pPr marL="914400" lvl="1" indent="-381000" algn="ctr">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0" name="Google Shape;70;p25"/>
          <p:cNvSpPr txBox="1">
            <a:spLocks noGrp="1"/>
          </p:cNvSpPr>
          <p:nvPr>
            <p:ph type="body" idx="7"/>
          </p:nvPr>
        </p:nvSpPr>
        <p:spPr>
          <a:xfrm>
            <a:off x="630374" y="3625612"/>
            <a:ext cx="8642400" cy="292200"/>
          </a:xfrm>
          <a:prstGeom prst="rect">
            <a:avLst/>
          </a:prstGeom>
          <a:noFill/>
          <a:ln>
            <a:noFill/>
          </a:ln>
        </p:spPr>
        <p:txBody>
          <a:bodyPr spcFirstLastPara="1" wrap="square" lIns="91425" tIns="45700" rIns="91425" bIns="45700" anchor="t" anchorCtr="1">
            <a:normAutofit/>
          </a:bodyPr>
          <a:lstStyle>
            <a:lvl1pPr marL="457200" marR="0" lvl="0" indent="-378650" algn="ctr">
              <a:lnSpc>
                <a:spcPct val="150000"/>
              </a:lnSpc>
              <a:spcBef>
                <a:spcPts val="0"/>
              </a:spcBef>
              <a:spcAft>
                <a:spcPts val="0"/>
              </a:spcAft>
              <a:buClr>
                <a:schemeClr val="dk1"/>
              </a:buClr>
              <a:buSzPts val="2363"/>
              <a:buFont typeface="Calibri"/>
              <a:buChar char="•"/>
              <a:defRPr sz="1575" b="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1" name="Google Shape;71;p25"/>
          <p:cNvSpPr txBox="1">
            <a:spLocks noGrp="1"/>
          </p:cNvSpPr>
          <p:nvPr>
            <p:ph type="ftr" idx="11"/>
          </p:nvPr>
        </p:nvSpPr>
        <p:spPr>
          <a:xfrm>
            <a:off x="3281363" y="6356352"/>
            <a:ext cx="33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1">
  <p:cSld name="タイトルのみ 1">
    <p:spTree>
      <p:nvGrpSpPr>
        <p:cNvPr id="1" name="Shape 72"/>
        <p:cNvGrpSpPr/>
        <p:nvPr/>
      </p:nvGrpSpPr>
      <p:grpSpPr>
        <a:xfrm>
          <a:off x="0" y="0"/>
          <a:ext cx="0" cy="0"/>
          <a:chOff x="0" y="0"/>
          <a:chExt cx="0" cy="0"/>
        </a:xfrm>
      </p:grpSpPr>
      <p:sp>
        <p:nvSpPr>
          <p:cNvPr id="73" name="Google Shape;73;p26"/>
          <p:cNvSpPr/>
          <p:nvPr/>
        </p:nvSpPr>
        <p:spPr>
          <a:xfrm>
            <a:off x="0" y="494303"/>
            <a:ext cx="9906000" cy="36600"/>
          </a:xfrm>
          <a:prstGeom prst="rect">
            <a:avLst/>
          </a:prstGeom>
          <a:solidFill>
            <a:srgbClr val="D8D8D8"/>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26"/>
          <p:cNvSpPr txBox="1">
            <a:spLocks noGrp="1"/>
          </p:cNvSpPr>
          <p:nvPr>
            <p:ph type="title"/>
          </p:nvPr>
        </p:nvSpPr>
        <p:spPr>
          <a:xfrm>
            <a:off x="178120" y="117948"/>
            <a:ext cx="8031300" cy="412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95959"/>
              </a:buClr>
              <a:buSzPts val="1600"/>
              <a:buFont typeface="Meiryo"/>
              <a:buNone/>
              <a:defRPr sz="1600" b="1">
                <a:solidFill>
                  <a:srgbClr val="595959"/>
                </a:solidFill>
                <a:latin typeface="Meiryo"/>
                <a:ea typeface="Meiryo"/>
                <a:cs typeface="Meiryo"/>
                <a:sym typeface="Meiry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
          <p:cNvSpPr txBox="1">
            <a:spLocks noGrp="1"/>
          </p:cNvSpPr>
          <p:nvPr>
            <p:ph type="body" idx="1"/>
          </p:nvPr>
        </p:nvSpPr>
        <p:spPr>
          <a:xfrm>
            <a:off x="178120" y="618724"/>
            <a:ext cx="9363900" cy="816000"/>
          </a:xfrm>
          <a:prstGeom prst="rect">
            <a:avLst/>
          </a:prstGeom>
          <a:noFill/>
          <a:ln>
            <a:noFill/>
          </a:ln>
        </p:spPr>
        <p:txBody>
          <a:bodyPr spcFirstLastPara="1" wrap="square" lIns="91425" tIns="45700" rIns="91425" bIns="45700" anchor="t" anchorCtr="0">
            <a:noAutofit/>
          </a:bodyPr>
          <a:lstStyle>
            <a:lvl1pPr marL="457200" lvl="0" indent="-330200" algn="l">
              <a:lnSpc>
                <a:spcPct val="90000"/>
              </a:lnSpc>
              <a:spcBef>
                <a:spcPts val="600"/>
              </a:spcBef>
              <a:spcAft>
                <a:spcPts val="0"/>
              </a:spcAft>
              <a:buClr>
                <a:schemeClr val="dk1"/>
              </a:buClr>
              <a:buSzPts val="1600"/>
              <a:buChar char="•"/>
              <a:defRPr sz="1600">
                <a:latin typeface="Meiryo"/>
                <a:ea typeface="Meiryo"/>
                <a:cs typeface="Meiryo"/>
                <a:sym typeface="Meiryo"/>
              </a:defRPr>
            </a:lvl1pPr>
            <a:lvl2pPr marL="914400" lvl="1" indent="-317500" algn="l">
              <a:lnSpc>
                <a:spcPct val="90000"/>
              </a:lnSpc>
              <a:spcBef>
                <a:spcPts val="600"/>
              </a:spcBef>
              <a:spcAft>
                <a:spcPts val="0"/>
              </a:spcAft>
              <a:buClr>
                <a:schemeClr val="dk1"/>
              </a:buClr>
              <a:buSzPts val="1400"/>
              <a:buChar char="•"/>
              <a:defRPr sz="1400">
                <a:latin typeface="Meiryo"/>
                <a:ea typeface="Meiryo"/>
                <a:cs typeface="Meiryo"/>
                <a:sym typeface="Meiryo"/>
              </a:defRPr>
            </a:lvl2pPr>
            <a:lvl3pPr marL="1371600" lvl="2" indent="-304800" algn="l">
              <a:lnSpc>
                <a:spcPct val="90000"/>
              </a:lnSpc>
              <a:spcBef>
                <a:spcPts val="600"/>
              </a:spcBef>
              <a:spcAft>
                <a:spcPts val="0"/>
              </a:spcAft>
              <a:buClr>
                <a:schemeClr val="dk1"/>
              </a:buClr>
              <a:buSzPts val="1200"/>
              <a:buChar char="•"/>
              <a:defRPr sz="1200">
                <a:latin typeface="Meiryo"/>
                <a:ea typeface="Meiryo"/>
                <a:cs typeface="Meiryo"/>
                <a:sym typeface="Meiryo"/>
              </a:defRPr>
            </a:lvl3pPr>
            <a:lvl4pPr marL="1828800" lvl="3"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4pPr>
            <a:lvl5pPr marL="2286000" lvl="4" indent="-298450" algn="l">
              <a:lnSpc>
                <a:spcPct val="90000"/>
              </a:lnSpc>
              <a:spcBef>
                <a:spcPts val="600"/>
              </a:spcBef>
              <a:spcAft>
                <a:spcPts val="0"/>
              </a:spcAft>
              <a:buClr>
                <a:schemeClr val="dk1"/>
              </a:buClr>
              <a:buSzPts val="1100"/>
              <a:buChar char="•"/>
              <a:defRPr sz="1100">
                <a:latin typeface="Meiryo"/>
                <a:ea typeface="Meiryo"/>
                <a:cs typeface="Meiryo"/>
                <a:sym typeface="Meiry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6"/>
          <p:cNvSpPr/>
          <p:nvPr/>
        </p:nvSpPr>
        <p:spPr>
          <a:xfrm>
            <a:off x="-1247885" y="1382831"/>
            <a:ext cx="936000" cy="432000"/>
          </a:xfrm>
          <a:prstGeom prst="rect">
            <a:avLst/>
          </a:prstGeom>
          <a:solidFill>
            <a:srgbClr val="7F7F7F"/>
          </a:solidFill>
          <a:ln w="12700" cap="flat" cmpd="sng">
            <a:solidFill>
              <a:srgbClr val="7F7F7F"/>
            </a:solidFill>
            <a:prstDash val="solid"/>
            <a:miter lim="800000"/>
            <a:headEnd type="none" w="sm" len="sm"/>
            <a:tailEnd type="none" w="sm" len="sm"/>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7" name="Google Shape;77;p26"/>
          <p:cNvSpPr/>
          <p:nvPr/>
        </p:nvSpPr>
        <p:spPr>
          <a:xfrm>
            <a:off x="-1247885" y="1915856"/>
            <a:ext cx="936000" cy="432000"/>
          </a:xfrm>
          <a:prstGeom prst="rect">
            <a:avLst/>
          </a:prstGeom>
          <a:solidFill>
            <a:srgbClr val="F6EEDC"/>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8" name="Google Shape;78;p26"/>
          <p:cNvSpPr/>
          <p:nvPr/>
        </p:nvSpPr>
        <p:spPr>
          <a:xfrm>
            <a:off x="-1247885" y="768421"/>
            <a:ext cx="936000" cy="432000"/>
          </a:xfrm>
          <a:prstGeom prst="rect">
            <a:avLst/>
          </a:prstGeom>
          <a:solidFill>
            <a:srgbClr val="BF7D4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79" name="Google Shape;79;p26"/>
          <p:cNvSpPr/>
          <p:nvPr/>
        </p:nvSpPr>
        <p:spPr>
          <a:xfrm>
            <a:off x="-1247885" y="176258"/>
            <a:ext cx="936000" cy="432000"/>
          </a:xfrm>
          <a:prstGeom prst="rect">
            <a:avLst/>
          </a:prstGeom>
          <a:solidFill>
            <a:srgbClr val="EC902D"/>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
        <p:nvSpPr>
          <p:cNvPr id="80" name="Google Shape;80;p26"/>
          <p:cNvSpPr/>
          <p:nvPr/>
        </p:nvSpPr>
        <p:spPr>
          <a:xfrm>
            <a:off x="-1247885" y="2448109"/>
            <a:ext cx="936000" cy="432000"/>
          </a:xfrm>
          <a:prstGeom prst="rect">
            <a:avLst/>
          </a:prstGeom>
          <a:solidFill>
            <a:srgbClr val="98C2A9"/>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Meiryo"/>
              <a:ea typeface="Meiryo"/>
              <a:cs typeface="Meiryo"/>
              <a:sym typeface="Meiryo"/>
            </a:endParaRPr>
          </a:p>
        </p:txBody>
      </p:sp>
      <p:sp>
        <p:nvSpPr>
          <p:cNvPr id="81" name="Google Shape;81;p26"/>
          <p:cNvSpPr/>
          <p:nvPr/>
        </p:nvSpPr>
        <p:spPr>
          <a:xfrm>
            <a:off x="-1247885" y="2980362"/>
            <a:ext cx="936000" cy="432000"/>
          </a:xfrm>
          <a:prstGeom prst="rect">
            <a:avLst/>
          </a:prstGeom>
          <a:solidFill>
            <a:srgbClr val="C00000"/>
          </a:solidFill>
          <a:ln>
            <a:noFill/>
          </a:ln>
        </p:spPr>
        <p:txBody>
          <a:bodyPr spcFirstLastPara="1" wrap="square" lIns="36000" tIns="45700" rIns="36000"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chemeClr val="lt1"/>
              </a:solidFill>
              <a:latin typeface="Meiryo"/>
              <a:ea typeface="Meiryo"/>
              <a:cs typeface="Meiryo"/>
              <a:sym typeface="Meiry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300"/>
              <a:buFont typeface="Meiryo"/>
              <a:buNone/>
              <a:defRPr>
                <a:solidFill>
                  <a:srgbClr val="007BBB"/>
                </a:solidFill>
                <a:latin typeface="Meiryo"/>
                <a:ea typeface="Meiryo"/>
                <a:cs typeface="Meiryo"/>
                <a:sym typeface="Meiryo"/>
              </a:defRPr>
            </a:lvl1pPr>
            <a:lvl2pPr lvl="1" algn="l">
              <a:lnSpc>
                <a:spcPct val="100000"/>
              </a:lnSpc>
              <a:spcBef>
                <a:spcPts val="0"/>
              </a:spcBef>
              <a:spcAft>
                <a:spcPts val="0"/>
              </a:spcAft>
              <a:buSzPts val="3300"/>
              <a:buFont typeface="Meiryo"/>
              <a:buNone/>
              <a:defRPr>
                <a:latin typeface="Meiryo"/>
                <a:ea typeface="Meiryo"/>
                <a:cs typeface="Meiryo"/>
                <a:sym typeface="Meiryo"/>
              </a:defRPr>
            </a:lvl2pPr>
            <a:lvl3pPr lvl="2" algn="l">
              <a:lnSpc>
                <a:spcPct val="100000"/>
              </a:lnSpc>
              <a:spcBef>
                <a:spcPts val="0"/>
              </a:spcBef>
              <a:spcAft>
                <a:spcPts val="0"/>
              </a:spcAft>
              <a:buSzPts val="3300"/>
              <a:buFont typeface="Meiryo"/>
              <a:buNone/>
              <a:defRPr>
                <a:latin typeface="Meiryo"/>
                <a:ea typeface="Meiryo"/>
                <a:cs typeface="Meiryo"/>
                <a:sym typeface="Meiryo"/>
              </a:defRPr>
            </a:lvl3pPr>
            <a:lvl4pPr lvl="3" algn="l">
              <a:lnSpc>
                <a:spcPct val="100000"/>
              </a:lnSpc>
              <a:spcBef>
                <a:spcPts val="0"/>
              </a:spcBef>
              <a:spcAft>
                <a:spcPts val="0"/>
              </a:spcAft>
              <a:buSzPts val="3300"/>
              <a:buFont typeface="Meiryo"/>
              <a:buNone/>
              <a:defRPr>
                <a:latin typeface="Meiryo"/>
                <a:ea typeface="Meiryo"/>
                <a:cs typeface="Meiryo"/>
                <a:sym typeface="Meiryo"/>
              </a:defRPr>
            </a:lvl4pPr>
            <a:lvl5pPr lvl="4" algn="l">
              <a:lnSpc>
                <a:spcPct val="100000"/>
              </a:lnSpc>
              <a:spcBef>
                <a:spcPts val="0"/>
              </a:spcBef>
              <a:spcAft>
                <a:spcPts val="0"/>
              </a:spcAft>
              <a:buSzPts val="3300"/>
              <a:buFont typeface="Meiryo"/>
              <a:buNone/>
              <a:defRPr>
                <a:latin typeface="Meiryo"/>
                <a:ea typeface="Meiryo"/>
                <a:cs typeface="Meiryo"/>
                <a:sym typeface="Meiryo"/>
              </a:defRPr>
            </a:lvl5pPr>
            <a:lvl6pPr lvl="5" algn="l">
              <a:lnSpc>
                <a:spcPct val="100000"/>
              </a:lnSpc>
              <a:spcBef>
                <a:spcPts val="0"/>
              </a:spcBef>
              <a:spcAft>
                <a:spcPts val="0"/>
              </a:spcAft>
              <a:buSzPts val="3300"/>
              <a:buFont typeface="Meiryo"/>
              <a:buNone/>
              <a:defRPr>
                <a:latin typeface="Meiryo"/>
                <a:ea typeface="Meiryo"/>
                <a:cs typeface="Meiryo"/>
                <a:sym typeface="Meiryo"/>
              </a:defRPr>
            </a:lvl6pPr>
            <a:lvl7pPr lvl="6" algn="l">
              <a:lnSpc>
                <a:spcPct val="100000"/>
              </a:lnSpc>
              <a:spcBef>
                <a:spcPts val="0"/>
              </a:spcBef>
              <a:spcAft>
                <a:spcPts val="0"/>
              </a:spcAft>
              <a:buSzPts val="3300"/>
              <a:buFont typeface="Meiryo"/>
              <a:buNone/>
              <a:defRPr>
                <a:latin typeface="Meiryo"/>
                <a:ea typeface="Meiryo"/>
                <a:cs typeface="Meiryo"/>
                <a:sym typeface="Meiryo"/>
              </a:defRPr>
            </a:lvl7pPr>
            <a:lvl8pPr lvl="7" algn="l">
              <a:lnSpc>
                <a:spcPct val="100000"/>
              </a:lnSpc>
              <a:spcBef>
                <a:spcPts val="0"/>
              </a:spcBef>
              <a:spcAft>
                <a:spcPts val="0"/>
              </a:spcAft>
              <a:buSzPts val="3300"/>
              <a:buFont typeface="Meiryo"/>
              <a:buNone/>
              <a:defRPr>
                <a:latin typeface="Meiryo"/>
                <a:ea typeface="Meiryo"/>
                <a:cs typeface="Meiryo"/>
                <a:sym typeface="Meiryo"/>
              </a:defRPr>
            </a:lvl8pPr>
            <a:lvl9pPr lvl="8" algn="l">
              <a:lnSpc>
                <a:spcPct val="100000"/>
              </a:lnSpc>
              <a:spcBef>
                <a:spcPts val="0"/>
              </a:spcBef>
              <a:spcAft>
                <a:spcPts val="0"/>
              </a:spcAft>
              <a:buSzPts val="3300"/>
              <a:buFont typeface="Meiryo"/>
              <a:buNone/>
              <a:defRPr>
                <a:latin typeface="Meiryo"/>
                <a:ea typeface="Meiryo"/>
                <a:cs typeface="Meiryo"/>
                <a:sym typeface="Meiryo"/>
              </a:defRPr>
            </a:lvl9pPr>
          </a:lstStyle>
          <a:p>
            <a:endParaRPr/>
          </a:p>
        </p:txBody>
      </p:sp>
      <p:sp>
        <p:nvSpPr>
          <p:cNvPr id="23" name="Google Shape;23;p15"/>
          <p:cNvSpPr txBox="1">
            <a:spLocks noGrp="1"/>
          </p:cNvSpPr>
          <p:nvPr>
            <p:ph type="body" idx="1"/>
          </p:nvPr>
        </p:nvSpPr>
        <p:spPr>
          <a:xfrm>
            <a:off x="337675" y="1151399"/>
            <a:ext cx="9230700" cy="5066100"/>
          </a:xfrm>
          <a:prstGeom prst="rect">
            <a:avLst/>
          </a:prstGeom>
          <a:noFill/>
          <a:ln>
            <a:noFill/>
          </a:ln>
        </p:spPr>
        <p:txBody>
          <a:bodyPr spcFirstLastPara="1" wrap="square" lIns="106650" tIns="106650" rIns="106650" bIns="106650" anchor="t" anchorCtr="0">
            <a:normAutofit/>
          </a:bodyPr>
          <a:lstStyle>
            <a:lvl1pPr marL="457200" lvl="0" indent="-361950" algn="l">
              <a:lnSpc>
                <a:spcPct val="115000"/>
              </a:lnSpc>
              <a:spcBef>
                <a:spcPts val="0"/>
              </a:spcBef>
              <a:spcAft>
                <a:spcPts val="0"/>
              </a:spcAft>
              <a:buSzPts val="2100"/>
              <a:buFont typeface="Meiryo"/>
              <a:buChar char="●"/>
              <a:defRPr>
                <a:latin typeface="Meiryo"/>
                <a:ea typeface="Meiryo"/>
                <a:cs typeface="Meiryo"/>
                <a:sym typeface="Meiryo"/>
              </a:defRPr>
            </a:lvl1pPr>
            <a:lvl2pPr marL="914400" lvl="1" indent="-330200" algn="l">
              <a:lnSpc>
                <a:spcPct val="115000"/>
              </a:lnSpc>
              <a:spcBef>
                <a:spcPts val="0"/>
              </a:spcBef>
              <a:spcAft>
                <a:spcPts val="0"/>
              </a:spcAft>
              <a:buSzPts val="1600"/>
              <a:buFont typeface="Meiryo"/>
              <a:buChar char="○"/>
              <a:defRPr>
                <a:latin typeface="Meiryo"/>
                <a:ea typeface="Meiryo"/>
                <a:cs typeface="Meiryo"/>
                <a:sym typeface="Meiryo"/>
              </a:defRPr>
            </a:lvl2pPr>
            <a:lvl3pPr marL="1371600" lvl="2" indent="-330200" algn="l">
              <a:lnSpc>
                <a:spcPct val="115000"/>
              </a:lnSpc>
              <a:spcBef>
                <a:spcPts val="0"/>
              </a:spcBef>
              <a:spcAft>
                <a:spcPts val="0"/>
              </a:spcAft>
              <a:buSzPts val="1600"/>
              <a:buFont typeface="Meiryo"/>
              <a:buChar char="■"/>
              <a:defRPr>
                <a:latin typeface="Meiryo"/>
                <a:ea typeface="Meiryo"/>
                <a:cs typeface="Meiryo"/>
                <a:sym typeface="Meiryo"/>
              </a:defRPr>
            </a:lvl3pPr>
            <a:lvl4pPr marL="1828800" lvl="3" indent="-330200" algn="l">
              <a:lnSpc>
                <a:spcPct val="115000"/>
              </a:lnSpc>
              <a:spcBef>
                <a:spcPts val="0"/>
              </a:spcBef>
              <a:spcAft>
                <a:spcPts val="0"/>
              </a:spcAft>
              <a:buSzPts val="1600"/>
              <a:buFont typeface="Meiryo"/>
              <a:buChar char="●"/>
              <a:defRPr>
                <a:latin typeface="Meiryo"/>
                <a:ea typeface="Meiryo"/>
                <a:cs typeface="Meiryo"/>
                <a:sym typeface="Meiryo"/>
              </a:defRPr>
            </a:lvl4pPr>
            <a:lvl5pPr marL="2286000" lvl="4" indent="-330200" algn="l">
              <a:lnSpc>
                <a:spcPct val="115000"/>
              </a:lnSpc>
              <a:spcBef>
                <a:spcPts val="0"/>
              </a:spcBef>
              <a:spcAft>
                <a:spcPts val="0"/>
              </a:spcAft>
              <a:buSzPts val="1600"/>
              <a:buFont typeface="Meiryo"/>
              <a:buChar char="○"/>
              <a:defRPr>
                <a:latin typeface="Meiryo"/>
                <a:ea typeface="Meiryo"/>
                <a:cs typeface="Meiryo"/>
                <a:sym typeface="Meiryo"/>
              </a:defRPr>
            </a:lvl5pPr>
            <a:lvl6pPr marL="2743200" lvl="5" indent="-330200" algn="l">
              <a:lnSpc>
                <a:spcPct val="115000"/>
              </a:lnSpc>
              <a:spcBef>
                <a:spcPts val="0"/>
              </a:spcBef>
              <a:spcAft>
                <a:spcPts val="0"/>
              </a:spcAft>
              <a:buSzPts val="1600"/>
              <a:buFont typeface="Meiryo"/>
              <a:buChar char="■"/>
              <a:defRPr>
                <a:latin typeface="Meiryo"/>
                <a:ea typeface="Meiryo"/>
                <a:cs typeface="Meiryo"/>
                <a:sym typeface="Meiryo"/>
              </a:defRPr>
            </a:lvl6pPr>
            <a:lvl7pPr marL="3200400" lvl="6" indent="-330200" algn="l">
              <a:lnSpc>
                <a:spcPct val="115000"/>
              </a:lnSpc>
              <a:spcBef>
                <a:spcPts val="0"/>
              </a:spcBef>
              <a:spcAft>
                <a:spcPts val="0"/>
              </a:spcAft>
              <a:buSzPts val="1600"/>
              <a:buFont typeface="Meiryo"/>
              <a:buChar char="●"/>
              <a:defRPr>
                <a:latin typeface="Meiryo"/>
                <a:ea typeface="Meiryo"/>
                <a:cs typeface="Meiryo"/>
                <a:sym typeface="Meiryo"/>
              </a:defRPr>
            </a:lvl7pPr>
            <a:lvl8pPr marL="3657600" lvl="7" indent="-330200" algn="l">
              <a:lnSpc>
                <a:spcPct val="115000"/>
              </a:lnSpc>
              <a:spcBef>
                <a:spcPts val="0"/>
              </a:spcBef>
              <a:spcAft>
                <a:spcPts val="0"/>
              </a:spcAft>
              <a:buSzPts val="1600"/>
              <a:buFont typeface="Meiryo"/>
              <a:buChar char="○"/>
              <a:defRPr>
                <a:latin typeface="Meiryo"/>
                <a:ea typeface="Meiryo"/>
                <a:cs typeface="Meiryo"/>
                <a:sym typeface="Meiryo"/>
              </a:defRPr>
            </a:lvl8pPr>
            <a:lvl9pPr marL="4114800" lvl="8" indent="-330200" algn="l">
              <a:lnSpc>
                <a:spcPct val="115000"/>
              </a:lnSpc>
              <a:spcBef>
                <a:spcPts val="0"/>
              </a:spcBef>
              <a:spcAft>
                <a:spcPts val="0"/>
              </a:spcAft>
              <a:buSzPts val="1600"/>
              <a:buFont typeface="Meiryo"/>
              <a:buChar char="■"/>
              <a:defRPr>
                <a:latin typeface="Meiryo"/>
                <a:ea typeface="Meiryo"/>
                <a:cs typeface="Meiryo"/>
                <a:sym typeface="Meiryo"/>
              </a:defRPr>
            </a:lvl9pPr>
          </a:lstStyle>
          <a:p>
            <a:endParaRPr/>
          </a:p>
        </p:txBody>
      </p:sp>
      <p:sp>
        <p:nvSpPr>
          <p:cNvPr id="24" name="Google Shape;24;p15"/>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5" name="Google Shape;25;p15"/>
          <p:cNvSpPr/>
          <p:nvPr/>
        </p:nvSpPr>
        <p:spPr>
          <a:xfrm>
            <a:off x="337675" y="221900"/>
            <a:ext cx="64200" cy="7635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6"/>
          <p:cNvSpPr/>
          <p:nvPr/>
        </p:nvSpPr>
        <p:spPr>
          <a:xfrm>
            <a:off x="539400" y="533750"/>
            <a:ext cx="8827200" cy="5784300"/>
          </a:xfrm>
          <a:prstGeom prst="roundRect">
            <a:avLst>
              <a:gd name="adj" fmla="val 2591"/>
            </a:avLst>
          </a:prstGeom>
          <a:solidFill>
            <a:srgbClr val="E5F6FF"/>
          </a:solidFill>
          <a:ln w="9525" cap="flat" cmpd="sng">
            <a:solidFill>
              <a:srgbClr val="007BB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6"/>
          <p:cNvSpPr txBox="1">
            <a:spLocks noGrp="1"/>
          </p:cNvSpPr>
          <p:nvPr>
            <p:ph type="title"/>
          </p:nvPr>
        </p:nvSpPr>
        <p:spPr>
          <a:xfrm>
            <a:off x="3047125" y="1994250"/>
            <a:ext cx="6319500" cy="20793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1pPr>
            <a:lvl2pPr lvl="1"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2pPr>
            <a:lvl3pPr lvl="2"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3pPr>
            <a:lvl4pPr lvl="3"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4pPr>
            <a:lvl5pPr lvl="4"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5pPr>
            <a:lvl6pPr lvl="5"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6pPr>
            <a:lvl7pPr lvl="6"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7pPr>
            <a:lvl8pPr lvl="7"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8pPr>
            <a:lvl9pPr lvl="8" algn="l">
              <a:lnSpc>
                <a:spcPct val="100000"/>
              </a:lnSpc>
              <a:spcBef>
                <a:spcPts val="0"/>
              </a:spcBef>
              <a:spcAft>
                <a:spcPts val="0"/>
              </a:spcAft>
              <a:buClr>
                <a:srgbClr val="007BBB"/>
              </a:buClr>
              <a:buSzPts val="3600"/>
              <a:buFont typeface="Meiryo"/>
              <a:buNone/>
              <a:defRPr sz="3600">
                <a:solidFill>
                  <a:srgbClr val="007BBB"/>
                </a:solidFill>
                <a:latin typeface="Meiryo"/>
                <a:ea typeface="Meiryo"/>
                <a:cs typeface="Meiryo"/>
                <a:sym typeface="Meiryo"/>
              </a:defRPr>
            </a:lvl9pPr>
          </a:lstStyle>
          <a:p>
            <a:endParaRPr/>
          </a:p>
        </p:txBody>
      </p:sp>
      <p:sp>
        <p:nvSpPr>
          <p:cNvPr id="29" name="Google Shape;29;p1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0" name="Google Shape;30;p16"/>
          <p:cNvSpPr/>
          <p:nvPr/>
        </p:nvSpPr>
        <p:spPr>
          <a:xfrm>
            <a:off x="-9450" y="625"/>
            <a:ext cx="23232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3" name="Google Shape;33;p17"/>
          <p:cNvSpPr txBox="1">
            <a:spLocks noGrp="1"/>
          </p:cNvSpPr>
          <p:nvPr>
            <p:ph type="body" idx="1"/>
          </p:nvPr>
        </p:nvSpPr>
        <p:spPr>
          <a:xfrm>
            <a:off x="337675"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4" name="Google Shape;34;p17"/>
          <p:cNvSpPr txBox="1">
            <a:spLocks noGrp="1"/>
          </p:cNvSpPr>
          <p:nvPr>
            <p:ph type="body" idx="2"/>
          </p:nvPr>
        </p:nvSpPr>
        <p:spPr>
          <a:xfrm>
            <a:off x="5235100" y="1536633"/>
            <a:ext cx="4333200" cy="4555200"/>
          </a:xfrm>
          <a:prstGeom prst="rect">
            <a:avLst/>
          </a:prstGeom>
          <a:noFill/>
          <a:ln>
            <a:noFill/>
          </a:ln>
        </p:spPr>
        <p:txBody>
          <a:bodyPr spcFirstLastPara="1" wrap="square" lIns="106650" tIns="106650" rIns="106650" bIns="106650" anchor="t" anchorCtr="0">
            <a:normAutofit/>
          </a:bodyPr>
          <a:lstStyle>
            <a:lvl1pPr marL="457200" lvl="0" indent="-330200" algn="l">
              <a:lnSpc>
                <a:spcPct val="115000"/>
              </a:lnSpc>
              <a:spcBef>
                <a:spcPts val="0"/>
              </a:spcBef>
              <a:spcAft>
                <a:spcPts val="0"/>
              </a:spcAft>
              <a:buSzPts val="1600"/>
              <a:buChar char="●"/>
              <a:defRPr sz="16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35" name="Google Shape;35;p17"/>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3300"/>
              <a:buNone/>
              <a:defRPr/>
            </a:lvl2pPr>
            <a:lvl3pPr lvl="2" algn="l">
              <a:lnSpc>
                <a:spcPct val="100000"/>
              </a:lnSpc>
              <a:spcBef>
                <a:spcPts val="0"/>
              </a:spcBef>
              <a:spcAft>
                <a:spcPts val="0"/>
              </a:spcAft>
              <a:buSzPts val="3300"/>
              <a:buNone/>
              <a:defRPr/>
            </a:lvl3pPr>
            <a:lvl4pPr lvl="3" algn="l">
              <a:lnSpc>
                <a:spcPct val="100000"/>
              </a:lnSpc>
              <a:spcBef>
                <a:spcPts val="0"/>
              </a:spcBef>
              <a:spcAft>
                <a:spcPts val="0"/>
              </a:spcAft>
              <a:buSzPts val="3300"/>
              <a:buNone/>
              <a:defRPr/>
            </a:lvl4pPr>
            <a:lvl5pPr lvl="4" algn="l">
              <a:lnSpc>
                <a:spcPct val="100000"/>
              </a:lnSpc>
              <a:spcBef>
                <a:spcPts val="0"/>
              </a:spcBef>
              <a:spcAft>
                <a:spcPts val="0"/>
              </a:spcAft>
              <a:buSzPts val="3300"/>
              <a:buNone/>
              <a:defRPr/>
            </a:lvl5pPr>
            <a:lvl6pPr lvl="5" algn="l">
              <a:lnSpc>
                <a:spcPct val="100000"/>
              </a:lnSpc>
              <a:spcBef>
                <a:spcPts val="0"/>
              </a:spcBef>
              <a:spcAft>
                <a:spcPts val="0"/>
              </a:spcAft>
              <a:buSzPts val="3300"/>
              <a:buNone/>
              <a:defRPr/>
            </a:lvl6pPr>
            <a:lvl7pPr lvl="6" algn="l">
              <a:lnSpc>
                <a:spcPct val="100000"/>
              </a:lnSpc>
              <a:spcBef>
                <a:spcPts val="0"/>
              </a:spcBef>
              <a:spcAft>
                <a:spcPts val="0"/>
              </a:spcAft>
              <a:buSzPts val="3300"/>
              <a:buNone/>
              <a:defRPr/>
            </a:lvl7pPr>
            <a:lvl8pPr lvl="7" algn="l">
              <a:lnSpc>
                <a:spcPct val="100000"/>
              </a:lnSpc>
              <a:spcBef>
                <a:spcPts val="0"/>
              </a:spcBef>
              <a:spcAft>
                <a:spcPts val="0"/>
              </a:spcAft>
              <a:buSzPts val="3300"/>
              <a:buNone/>
              <a:defRPr/>
            </a:lvl8pPr>
            <a:lvl9pPr lvl="8" algn="l">
              <a:lnSpc>
                <a:spcPct val="100000"/>
              </a:lnSpc>
              <a:spcBef>
                <a:spcPts val="0"/>
              </a:spcBef>
              <a:spcAft>
                <a:spcPts val="0"/>
              </a:spcAft>
              <a:buSzPts val="3300"/>
              <a:buNone/>
              <a:defRPr/>
            </a:lvl9pPr>
          </a:lstStyle>
          <a:p>
            <a:endParaRPr/>
          </a:p>
        </p:txBody>
      </p:sp>
      <p:sp>
        <p:nvSpPr>
          <p:cNvPr id="38" name="Google Shape;38;p1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19"/>
          <p:cNvSpPr txBox="1">
            <a:spLocks noGrp="1"/>
          </p:cNvSpPr>
          <p:nvPr>
            <p:ph type="title"/>
          </p:nvPr>
        </p:nvSpPr>
        <p:spPr>
          <a:xfrm>
            <a:off x="337675" y="740800"/>
            <a:ext cx="3042000" cy="1007700"/>
          </a:xfrm>
          <a:prstGeom prst="rect">
            <a:avLst/>
          </a:prstGeom>
          <a:noFill/>
          <a:ln>
            <a:noFill/>
          </a:ln>
        </p:spPr>
        <p:txBody>
          <a:bodyPr spcFirstLastPara="1" wrap="square" lIns="106650" tIns="106650" rIns="106650" bIns="106650" anchor="b"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41" name="Google Shape;41;p19"/>
          <p:cNvSpPr txBox="1">
            <a:spLocks noGrp="1"/>
          </p:cNvSpPr>
          <p:nvPr>
            <p:ph type="body" idx="1"/>
          </p:nvPr>
        </p:nvSpPr>
        <p:spPr>
          <a:xfrm>
            <a:off x="337675" y="1852800"/>
            <a:ext cx="3042000" cy="4239300"/>
          </a:xfrm>
          <a:prstGeom prst="rect">
            <a:avLst/>
          </a:prstGeom>
          <a:noFill/>
          <a:ln>
            <a:noFill/>
          </a:ln>
        </p:spPr>
        <p:txBody>
          <a:bodyPr spcFirstLastPara="1" wrap="square" lIns="106650" tIns="106650" rIns="106650" bIns="10665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17500" algn="l">
              <a:lnSpc>
                <a:spcPct val="115000"/>
              </a:lnSpc>
              <a:spcBef>
                <a:spcPts val="0"/>
              </a:spcBef>
              <a:spcAft>
                <a:spcPts val="0"/>
              </a:spcAft>
              <a:buSzPts val="1400"/>
              <a:buChar char="■"/>
              <a:defRPr sz="1400"/>
            </a:lvl6pPr>
            <a:lvl7pPr marL="3200400" lvl="6" indent="-317500" algn="l">
              <a:lnSpc>
                <a:spcPct val="115000"/>
              </a:lnSpc>
              <a:spcBef>
                <a:spcPts val="0"/>
              </a:spcBef>
              <a:spcAft>
                <a:spcPts val="0"/>
              </a:spcAft>
              <a:buSzPts val="1400"/>
              <a:buChar char="●"/>
              <a:defRPr sz="1400"/>
            </a:lvl7pPr>
            <a:lvl8pPr marL="3657600" lvl="7" indent="-317500" algn="l">
              <a:lnSpc>
                <a:spcPct val="115000"/>
              </a:lnSpc>
              <a:spcBef>
                <a:spcPts val="0"/>
              </a:spcBef>
              <a:spcAft>
                <a:spcPts val="0"/>
              </a:spcAft>
              <a:buSzPts val="1400"/>
              <a:buChar char="○"/>
              <a:defRPr sz="1400"/>
            </a:lvl8pPr>
            <a:lvl9pPr marL="4114800" lvl="8" indent="-317500" algn="l">
              <a:lnSpc>
                <a:spcPct val="115000"/>
              </a:lnSpc>
              <a:spcBef>
                <a:spcPts val="0"/>
              </a:spcBef>
              <a:spcAft>
                <a:spcPts val="0"/>
              </a:spcAft>
              <a:buSzPts val="1400"/>
              <a:buChar char="■"/>
              <a:defRPr sz="1400"/>
            </a:lvl9pPr>
          </a:lstStyle>
          <a:p>
            <a:endParaRPr/>
          </a:p>
        </p:txBody>
      </p:sp>
      <p:sp>
        <p:nvSpPr>
          <p:cNvPr id="42" name="Google Shape;42;p1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531104" y="600200"/>
            <a:ext cx="6898500" cy="5454300"/>
          </a:xfrm>
          <a:prstGeom prst="rect">
            <a:avLst/>
          </a:prstGeom>
          <a:noFill/>
          <a:ln>
            <a:noFill/>
          </a:ln>
        </p:spPr>
        <p:txBody>
          <a:bodyPr spcFirstLastPara="1" wrap="square" lIns="106650" tIns="106650" rIns="106650" bIns="10665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45" name="Google Shape;45;p2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21"/>
          <p:cNvSpPr/>
          <p:nvPr/>
        </p:nvSpPr>
        <p:spPr>
          <a:xfrm>
            <a:off x="4953000" y="-167"/>
            <a:ext cx="4953000" cy="6858000"/>
          </a:xfrm>
          <a:prstGeom prst="rect">
            <a:avLst/>
          </a:prstGeom>
          <a:solidFill>
            <a:schemeClr val="lt2"/>
          </a:solidFill>
          <a:ln>
            <a:noFill/>
          </a:ln>
        </p:spPr>
        <p:txBody>
          <a:bodyPr spcFirstLastPara="1" wrap="square" lIns="106650" tIns="106650" rIns="106650" bIns="1066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1"/>
          <p:cNvSpPr txBox="1">
            <a:spLocks noGrp="1"/>
          </p:cNvSpPr>
          <p:nvPr>
            <p:ph type="title"/>
          </p:nvPr>
        </p:nvSpPr>
        <p:spPr>
          <a:xfrm>
            <a:off x="287625" y="1644233"/>
            <a:ext cx="4382400" cy="1976400"/>
          </a:xfrm>
          <a:prstGeom prst="rect">
            <a:avLst/>
          </a:prstGeom>
          <a:noFill/>
          <a:ln>
            <a:noFill/>
          </a:ln>
        </p:spPr>
        <p:txBody>
          <a:bodyPr spcFirstLastPara="1" wrap="square" lIns="106650" tIns="106650" rIns="106650" bIns="106650" anchor="b" anchorCtr="0">
            <a:norm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a:endParaRPr/>
          </a:p>
        </p:txBody>
      </p:sp>
      <p:sp>
        <p:nvSpPr>
          <p:cNvPr id="49" name="Google Shape;49;p21"/>
          <p:cNvSpPr txBox="1">
            <a:spLocks noGrp="1"/>
          </p:cNvSpPr>
          <p:nvPr>
            <p:ph type="subTitle" idx="1"/>
          </p:nvPr>
        </p:nvSpPr>
        <p:spPr>
          <a:xfrm>
            <a:off x="287625" y="3737433"/>
            <a:ext cx="4382400" cy="1646700"/>
          </a:xfrm>
          <a:prstGeom prst="rect">
            <a:avLst/>
          </a:prstGeom>
          <a:noFill/>
          <a:ln>
            <a:noFill/>
          </a:ln>
        </p:spPr>
        <p:txBody>
          <a:bodyPr spcFirstLastPara="1" wrap="square" lIns="106650" tIns="106650" rIns="106650" bIns="106650"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0" name="Google Shape;50;p21"/>
          <p:cNvSpPr txBox="1">
            <a:spLocks noGrp="1"/>
          </p:cNvSpPr>
          <p:nvPr>
            <p:ph type="body" idx="2"/>
          </p:nvPr>
        </p:nvSpPr>
        <p:spPr>
          <a:xfrm>
            <a:off x="5351125" y="965433"/>
            <a:ext cx="4156800" cy="4926900"/>
          </a:xfrm>
          <a:prstGeom prst="rect">
            <a:avLst/>
          </a:prstGeom>
          <a:noFill/>
          <a:ln>
            <a:noFill/>
          </a:ln>
        </p:spPr>
        <p:txBody>
          <a:bodyPr spcFirstLastPara="1" wrap="square" lIns="106650" tIns="106650" rIns="106650" bIns="106650" anchor="ctr" anchorCtr="0">
            <a:normAutofit/>
          </a:bodyPr>
          <a:lstStyle>
            <a:lvl1pPr marL="457200" lvl="0" indent="-361950" algn="l">
              <a:lnSpc>
                <a:spcPct val="115000"/>
              </a:lnSpc>
              <a:spcBef>
                <a:spcPts val="0"/>
              </a:spcBef>
              <a:spcAft>
                <a:spcPts val="0"/>
              </a:spcAft>
              <a:buSzPts val="21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1" name="Google Shape;51;p2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2"/>
          <p:cNvSpPr txBox="1">
            <a:spLocks noGrp="1"/>
          </p:cNvSpPr>
          <p:nvPr>
            <p:ph type="body" idx="1"/>
          </p:nvPr>
        </p:nvSpPr>
        <p:spPr>
          <a:xfrm>
            <a:off x="337675" y="5640767"/>
            <a:ext cx="6498600" cy="806700"/>
          </a:xfrm>
          <a:prstGeom prst="rect">
            <a:avLst/>
          </a:prstGeom>
          <a:noFill/>
          <a:ln>
            <a:noFill/>
          </a:ln>
        </p:spPr>
        <p:txBody>
          <a:bodyPr spcFirstLastPara="1" wrap="square" lIns="106650" tIns="106650" rIns="106650" bIns="106650" anchor="ctr" anchorCtr="0">
            <a:normAutofit/>
          </a:bodyPr>
          <a:lstStyle>
            <a:lvl1pPr marL="457200" lvl="0" indent="-228600" algn="l">
              <a:lnSpc>
                <a:spcPct val="100000"/>
              </a:lnSpc>
              <a:spcBef>
                <a:spcPts val="0"/>
              </a:spcBef>
              <a:spcAft>
                <a:spcPts val="0"/>
              </a:spcAft>
              <a:buSzPts val="2100"/>
              <a:buNone/>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54" name="Google Shape;54;p2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337675" y="593367"/>
            <a:ext cx="9230700" cy="763500"/>
          </a:xfrm>
          <a:prstGeom prst="rect">
            <a:avLst/>
          </a:prstGeom>
          <a:noFill/>
          <a:ln>
            <a:noFill/>
          </a:ln>
        </p:spPr>
        <p:txBody>
          <a:bodyPr spcFirstLastPara="1" wrap="square" lIns="106650" tIns="106650" rIns="106650" bIns="106650" anchor="t" anchorCtr="0">
            <a:normAutofit/>
          </a:bodyPr>
          <a:lstStyle>
            <a:lvl1pPr marR="0" lvl="0"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337675" y="1536633"/>
            <a:ext cx="9230700" cy="4555200"/>
          </a:xfrm>
          <a:prstGeom prst="rect">
            <a:avLst/>
          </a:prstGeom>
          <a:noFill/>
          <a:ln>
            <a:noFill/>
          </a:ln>
        </p:spPr>
        <p:txBody>
          <a:bodyPr spcFirstLastPara="1" wrap="square" lIns="106650" tIns="106650" rIns="106650" bIns="106650" anchor="t" anchorCtr="0">
            <a:normAutofit/>
          </a:bodyPr>
          <a:lstStyle>
            <a:lvl1pPr marL="457200" marR="0" lvl="0" indent="-361950" algn="l" rtl="0">
              <a:lnSpc>
                <a:spcPct val="115000"/>
              </a:lnSpc>
              <a:spcBef>
                <a:spcPts val="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1pPr>
            <a:lvl2pPr marL="914400" marR="0" lvl="1"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12" name="Google Shape;12;p13"/>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https://info.logoform.j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ogoform.tayori.com/q/logo-faq/"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26378" y="1"/>
            <a:ext cx="9906000" cy="6858000"/>
          </a:xfrm>
          <a:prstGeom prst="rect">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87" name="Google Shape;87;p1"/>
          <p:cNvSpPr/>
          <p:nvPr/>
        </p:nvSpPr>
        <p:spPr>
          <a:xfrm>
            <a:off x="539400" y="536850"/>
            <a:ext cx="8827200" cy="5784300"/>
          </a:xfrm>
          <a:prstGeom prst="roundRect">
            <a:avLst>
              <a:gd name="adj" fmla="val 2591"/>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88" name="Google Shape;88;p1"/>
          <p:cNvSpPr txBox="1">
            <a:spLocks noGrp="1"/>
          </p:cNvSpPr>
          <p:nvPr>
            <p:ph type="ctrTitle"/>
          </p:nvPr>
        </p:nvSpPr>
        <p:spPr>
          <a:xfrm>
            <a:off x="1427050" y="1298925"/>
            <a:ext cx="7048500" cy="1601700"/>
          </a:xfrm>
          <a:prstGeom prst="rect">
            <a:avLst/>
          </a:prstGeom>
          <a:noFill/>
          <a:ln>
            <a:noFill/>
          </a:ln>
        </p:spPr>
        <p:txBody>
          <a:bodyPr spcFirstLastPara="1" wrap="square" lIns="106650" tIns="106650" rIns="106650" bIns="106650" anchor="t" anchorCtr="0">
            <a:noAutofit/>
          </a:bodyPr>
          <a:lstStyle/>
          <a:p>
            <a:pPr marL="0" lvl="0" indent="0" algn="l" rtl="0">
              <a:lnSpc>
                <a:spcPct val="100000"/>
              </a:lnSpc>
              <a:spcBef>
                <a:spcPts val="0"/>
              </a:spcBef>
              <a:spcAft>
                <a:spcPts val="0"/>
              </a:spcAft>
              <a:buSzPts val="990"/>
              <a:buNone/>
            </a:pPr>
            <a:r>
              <a:rPr lang="ja-JP" altLang="en-US" dirty="0"/>
              <a:t>橿原</a:t>
            </a:r>
            <a:r>
              <a:rPr lang="ja-JP" dirty="0"/>
              <a:t>市</a:t>
            </a:r>
            <a:endParaRPr sz="4800" b="1" dirty="0">
              <a:latin typeface="Meiryo"/>
              <a:ea typeface="Meiryo"/>
              <a:cs typeface="Meiryo"/>
              <a:sym typeface="Meiryo"/>
            </a:endParaRPr>
          </a:p>
          <a:p>
            <a:pPr marL="0" lvl="0" indent="0" algn="l" rtl="0">
              <a:lnSpc>
                <a:spcPct val="100000"/>
              </a:lnSpc>
              <a:spcBef>
                <a:spcPts val="0"/>
              </a:spcBef>
              <a:spcAft>
                <a:spcPts val="0"/>
              </a:spcAft>
              <a:buSzPts val="990"/>
              <a:buNone/>
            </a:pPr>
            <a:r>
              <a:rPr lang="ja-JP" sz="4800" b="1" dirty="0">
                <a:latin typeface="Meiryo"/>
                <a:ea typeface="Meiryo"/>
                <a:cs typeface="Meiryo"/>
                <a:sym typeface="Meiryo"/>
              </a:rPr>
              <a:t>オンライン申請操作手順</a:t>
            </a:r>
            <a:endParaRPr sz="4800" b="1" dirty="0">
              <a:latin typeface="Meiryo"/>
              <a:ea typeface="Meiryo"/>
              <a:cs typeface="Meiryo"/>
              <a:sym typeface="Meiryo"/>
            </a:endParaRPr>
          </a:p>
        </p:txBody>
      </p:sp>
      <p:sp>
        <p:nvSpPr>
          <p:cNvPr id="89" name="Google Shape;89;p1"/>
          <p:cNvSpPr txBox="1">
            <a:spLocks noGrp="1"/>
          </p:cNvSpPr>
          <p:nvPr>
            <p:ph type="subTitle" idx="1"/>
          </p:nvPr>
        </p:nvSpPr>
        <p:spPr>
          <a:xfrm>
            <a:off x="1427050" y="2900550"/>
            <a:ext cx="7048500" cy="872700"/>
          </a:xfrm>
          <a:prstGeom prst="rect">
            <a:avLst/>
          </a:prstGeom>
          <a:noFill/>
          <a:ln>
            <a:noFill/>
          </a:ln>
        </p:spPr>
        <p:txBody>
          <a:bodyPr spcFirstLastPara="1" wrap="square" lIns="106650" tIns="106650" rIns="106650" bIns="106650" anchor="t" anchorCtr="0">
            <a:normAutofit/>
          </a:bodyPr>
          <a:lstStyle/>
          <a:p>
            <a:pPr marL="92075" lvl="0" indent="3175" algn="l" rtl="0">
              <a:lnSpc>
                <a:spcPct val="115000"/>
              </a:lnSpc>
              <a:spcBef>
                <a:spcPts val="0"/>
              </a:spcBef>
              <a:spcAft>
                <a:spcPts val="0"/>
              </a:spcAft>
              <a:buSzPts val="1400"/>
              <a:buNone/>
            </a:pPr>
            <a:r>
              <a:rPr lang="ja-JP" sz="1401" dirty="0">
                <a:solidFill>
                  <a:schemeClr val="dk1"/>
                </a:solidFill>
                <a:latin typeface="Meiryo"/>
                <a:ea typeface="Meiryo"/>
                <a:cs typeface="Meiryo"/>
                <a:sym typeface="Meiryo"/>
              </a:rPr>
              <a:t>こちらは、</a:t>
            </a:r>
            <a:r>
              <a:rPr lang="ja-JP" altLang="en-US" dirty="0">
                <a:solidFill>
                  <a:schemeClr val="dk1"/>
                </a:solidFill>
              </a:rPr>
              <a:t>橿原</a:t>
            </a:r>
            <a:r>
              <a:rPr lang="ja-JP" dirty="0">
                <a:solidFill>
                  <a:schemeClr val="dk1"/>
                </a:solidFill>
              </a:rPr>
              <a:t>の手続を</a:t>
            </a:r>
            <a:r>
              <a:rPr lang="ja-JP" sz="1401" dirty="0">
                <a:solidFill>
                  <a:schemeClr val="dk1"/>
                </a:solidFill>
                <a:latin typeface="Meiryo"/>
                <a:ea typeface="Meiryo"/>
                <a:cs typeface="Meiryo"/>
                <a:sym typeface="Meiryo"/>
              </a:rPr>
              <a:t>オンラインで申請することができるサービスです。</a:t>
            </a:r>
            <a:br>
              <a:rPr lang="ja-JP" sz="1401" dirty="0">
                <a:solidFill>
                  <a:schemeClr val="dk1"/>
                </a:solidFill>
                <a:latin typeface="Meiryo"/>
                <a:ea typeface="Meiryo"/>
                <a:cs typeface="Meiryo"/>
                <a:sym typeface="Meiryo"/>
              </a:rPr>
            </a:br>
            <a:r>
              <a:rPr lang="ja-JP" sz="1401" dirty="0">
                <a:solidFill>
                  <a:schemeClr val="dk1"/>
                </a:solidFill>
                <a:latin typeface="Meiryo"/>
                <a:ea typeface="Meiryo"/>
                <a:cs typeface="Meiryo"/>
                <a:sym typeface="Meiryo"/>
              </a:rPr>
              <a:t>アカウント登録の流れと、ログイン後のマイページの利用方法をご案内いたします。</a:t>
            </a:r>
            <a:endParaRPr sz="1401" dirty="0">
              <a:latin typeface="Meiryo"/>
              <a:ea typeface="Meiryo"/>
              <a:cs typeface="Meiryo"/>
              <a:sym typeface="Meiryo"/>
            </a:endParaRPr>
          </a:p>
        </p:txBody>
      </p:sp>
      <p:sp>
        <p:nvSpPr>
          <p:cNvPr id="90" name="Google Shape;90;p1"/>
          <p:cNvSpPr/>
          <p:nvPr/>
        </p:nvSpPr>
        <p:spPr>
          <a:xfrm>
            <a:off x="1427051" y="3942375"/>
            <a:ext cx="4440300" cy="1616700"/>
          </a:xfrm>
          <a:prstGeom prst="roundRect">
            <a:avLst>
              <a:gd name="adj" fmla="val 0"/>
            </a:avLst>
          </a:prstGeom>
          <a:solidFill>
            <a:schemeClr val="lt1"/>
          </a:solid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rgbClr val="000000"/>
              </a:buClr>
              <a:buSzPts val="1200"/>
              <a:buFont typeface="Arial"/>
              <a:buNone/>
            </a:pPr>
            <a:r>
              <a:rPr lang="ja-JP" sz="1800" b="1" i="0" u="none" strike="noStrike" cap="none" dirty="0">
                <a:solidFill>
                  <a:schemeClr val="dk1"/>
                </a:solidFill>
                <a:latin typeface="Meiryo"/>
                <a:ea typeface="Meiryo"/>
                <a:cs typeface="Meiryo"/>
                <a:sym typeface="Meiryo"/>
              </a:rPr>
              <a:t>申請の流れ</a:t>
            </a:r>
            <a:endParaRPr sz="1800" b="0" i="0" u="none" strike="noStrike" cap="none" dirty="0">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800" b="0" i="0" u="none" strike="noStrike" cap="none" dirty="0">
                <a:solidFill>
                  <a:schemeClr val="dk1"/>
                </a:solidFill>
                <a:latin typeface="Meiryo"/>
                <a:ea typeface="Meiryo"/>
                <a:cs typeface="Meiryo"/>
                <a:sym typeface="Meiryo"/>
              </a:rPr>
              <a:t>LoGoフォーム上でアカウント発行</a:t>
            </a:r>
            <a:endParaRPr sz="1800" b="0" i="0" u="none" strike="noStrike" cap="none" dirty="0">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800" b="0" i="0" u="none" strike="noStrike" cap="none" dirty="0">
                <a:solidFill>
                  <a:schemeClr val="dk1"/>
                </a:solidFill>
                <a:latin typeface="Meiryo"/>
                <a:ea typeface="Meiryo"/>
                <a:cs typeface="Meiryo"/>
                <a:sym typeface="Meiryo"/>
              </a:rPr>
              <a:t>マイページにログイン</a:t>
            </a:r>
            <a:endParaRPr sz="1800" b="0" i="0" u="none" strike="noStrike" cap="none" dirty="0">
              <a:solidFill>
                <a:schemeClr val="dk1"/>
              </a:solidFill>
              <a:latin typeface="Meiryo"/>
              <a:ea typeface="Meiryo"/>
              <a:cs typeface="Meiryo"/>
              <a:sym typeface="Meiryo"/>
            </a:endParaRPr>
          </a:p>
          <a:p>
            <a:pPr marL="457211" marR="0" lvl="0" indent="-304808" algn="l" rtl="0">
              <a:lnSpc>
                <a:spcPct val="115000"/>
              </a:lnSpc>
              <a:spcBef>
                <a:spcPts val="0"/>
              </a:spcBef>
              <a:spcAft>
                <a:spcPts val="0"/>
              </a:spcAft>
              <a:buClr>
                <a:schemeClr val="dk1"/>
              </a:buClr>
              <a:buSzPts val="1200"/>
              <a:buFont typeface="Meiryo"/>
              <a:buAutoNum type="arabicPeriod"/>
            </a:pPr>
            <a:r>
              <a:rPr lang="ja-JP" sz="1800" b="0" i="0" u="none" strike="noStrike" cap="none" dirty="0">
                <a:solidFill>
                  <a:schemeClr val="dk1"/>
                </a:solidFill>
                <a:latin typeface="Meiryo"/>
                <a:ea typeface="Meiryo"/>
                <a:cs typeface="Meiryo"/>
                <a:sym typeface="Meiryo"/>
              </a:rPr>
              <a:t>フォーム入力・送信</a:t>
            </a:r>
            <a:endParaRPr sz="1200" b="0" i="0" u="none" strike="noStrike" cap="none" dirty="0">
              <a:solidFill>
                <a:schemeClr val="dk1"/>
              </a:solidFill>
              <a:latin typeface="Meiryo"/>
              <a:ea typeface="Meiryo"/>
              <a:cs typeface="Meiryo"/>
              <a:sym typeface="Meiryo"/>
            </a:endParaRPr>
          </a:p>
        </p:txBody>
      </p:sp>
      <p:sp>
        <p:nvSpPr>
          <p:cNvPr id="91" name="Google Shape;91;p1"/>
          <p:cNvSpPr/>
          <p:nvPr/>
        </p:nvSpPr>
        <p:spPr>
          <a:xfrm>
            <a:off x="1427125" y="3829650"/>
            <a:ext cx="7048500" cy="7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94" name="Google Shape;94;p1"/>
          <p:cNvSpPr txBox="1"/>
          <p:nvPr/>
        </p:nvSpPr>
        <p:spPr>
          <a:xfrm>
            <a:off x="1485420" y="5898006"/>
            <a:ext cx="6935161" cy="425074"/>
          </a:xfrm>
          <a:prstGeom prst="rect">
            <a:avLst/>
          </a:prstGeom>
          <a:noFill/>
          <a:ln>
            <a:noFill/>
          </a:ln>
        </p:spPr>
        <p:txBody>
          <a:bodyPr spcFirstLastPara="1" wrap="square" lIns="106650" tIns="106650" rIns="106650" bIns="106650" anchor="t" anchorCtr="0">
            <a:normAutofit fontScale="92500"/>
          </a:bodyPr>
          <a:lstStyle/>
          <a:p>
            <a:pPr marL="95250" marR="0" lvl="0" indent="0" algn="l" rtl="0">
              <a:lnSpc>
                <a:spcPct val="100000"/>
              </a:lnSpc>
              <a:spcBef>
                <a:spcPts val="0"/>
              </a:spcBef>
              <a:spcAft>
                <a:spcPts val="0"/>
              </a:spcAft>
              <a:buClr>
                <a:schemeClr val="dk2"/>
              </a:buClr>
              <a:buSzPct val="126126"/>
              <a:buFont typeface="Meiryo"/>
              <a:buNone/>
            </a:pPr>
            <a:r>
              <a:rPr lang="ja-JP" sz="1200" b="0" i="0" u="none" strike="noStrike" cap="none" dirty="0">
                <a:solidFill>
                  <a:schemeClr val="dk2"/>
                </a:solidFill>
                <a:latin typeface="Meiryo"/>
                <a:ea typeface="Meiryo"/>
                <a:cs typeface="Meiryo"/>
                <a:sym typeface="Meiryo"/>
              </a:rPr>
              <a:t>※本マニュアルでは、スマートフォンの画面を用いて説明しておりますが、PCでも操作手順は同じです。</a:t>
            </a:r>
            <a:endParaRPr sz="1400" b="0" i="0" u="none" strike="noStrike" cap="none" dirty="0">
              <a:solidFill>
                <a:srgbClr val="000000"/>
              </a:solidFill>
              <a:latin typeface="Arial"/>
              <a:ea typeface="Arial"/>
              <a:cs typeface="Arial"/>
              <a:sym typeface="Arial"/>
            </a:endParaRPr>
          </a:p>
          <a:p>
            <a:pPr marL="95250" marR="0" lvl="0" indent="0" algn="l" rtl="0">
              <a:lnSpc>
                <a:spcPct val="100000"/>
              </a:lnSpc>
              <a:spcBef>
                <a:spcPts val="0"/>
              </a:spcBef>
              <a:spcAft>
                <a:spcPts val="0"/>
              </a:spcAft>
              <a:buClr>
                <a:schemeClr val="dk2"/>
              </a:buClr>
              <a:buSzPct val="126126"/>
              <a:buFont typeface="Meiryo"/>
              <a:buNone/>
            </a:pPr>
            <a:endParaRPr sz="1200" b="0" i="0" u="none" strike="noStrike" cap="none" dirty="0">
              <a:solidFill>
                <a:schemeClr val="dk2"/>
              </a:solidFill>
              <a:latin typeface="Meiryo"/>
              <a:ea typeface="Meiryo"/>
              <a:cs typeface="Meiryo"/>
              <a:sym typeface="Meiryo"/>
            </a:endParaRPr>
          </a:p>
        </p:txBody>
      </p:sp>
      <p:pic>
        <p:nvPicPr>
          <p:cNvPr id="95" name="Google Shape;95;p1" descr="https://lh7-us.googleusercontent.com/6ovcZDKK8aDG325DGGMbzsUNHAT37TmC8X_bO9AvBwOxYu7yOSL-CLcsRoR39n3L_FBxOba4vXf7clEVnh3J-4a_mXTrQjtrLAOYtwoPf8bi4F_X8w6jg9RSxukGKtnPIZY32xnISZ0yLUpqw3TeAQ=s2048"/>
          <p:cNvPicPr preferRelativeResize="0"/>
          <p:nvPr/>
        </p:nvPicPr>
        <p:blipFill rotWithShape="1">
          <a:blip r:embed="rId3">
            <a:alphaModFix/>
          </a:blip>
          <a:srcRect/>
          <a:stretch/>
        </p:blipFill>
        <p:spPr>
          <a:xfrm>
            <a:off x="6679948" y="3377987"/>
            <a:ext cx="2943163" cy="2943163"/>
          </a:xfrm>
          <a:prstGeom prst="rect">
            <a:avLst/>
          </a:prstGeom>
          <a:noFill/>
          <a:ln>
            <a:noFill/>
          </a:ln>
        </p:spPr>
      </p:pic>
      <p:sp>
        <p:nvSpPr>
          <p:cNvPr id="11" name="Google Shape;90;p1">
            <a:extLst>
              <a:ext uri="{FF2B5EF4-FFF2-40B4-BE49-F238E27FC236}">
                <a16:creationId xmlns:a16="http://schemas.microsoft.com/office/drawing/2014/main" id="{0A9ABDDE-008E-4C80-8659-6D47EAD475FB}"/>
              </a:ext>
            </a:extLst>
          </p:cNvPr>
          <p:cNvSpPr/>
          <p:nvPr/>
        </p:nvSpPr>
        <p:spPr>
          <a:xfrm>
            <a:off x="4953000" y="6321151"/>
            <a:ext cx="4471969" cy="477362"/>
          </a:xfrm>
          <a:prstGeom prst="roundRect">
            <a:avLst>
              <a:gd name="adj" fmla="val 0"/>
            </a:avLst>
          </a:prstGeom>
          <a:noFill/>
          <a:ln>
            <a:noFill/>
          </a:ln>
        </p:spPr>
        <p:txBody>
          <a:bodyPr spcFirstLastPara="1" wrap="square" lIns="91425" tIns="91425" rIns="91425" bIns="91425" anchor="t" anchorCtr="0">
            <a:noAutofit/>
          </a:bodyPr>
          <a:lstStyle/>
          <a:p>
            <a:pPr lvl="0" algn="ctr">
              <a:lnSpc>
                <a:spcPct val="150000"/>
              </a:lnSpc>
              <a:buSzPts val="1200"/>
            </a:pPr>
            <a:r>
              <a:rPr lang="ja-JP" altLang="ja-JP" sz="1200" b="1" dirty="0">
                <a:solidFill>
                  <a:schemeClr val="bg1"/>
                </a:solidFill>
                <a:latin typeface="メイリオ" panose="020B0604030504040204" pitchFamily="50" charset="-128"/>
                <a:ea typeface="メイリオ" panose="020B0604030504040204" pitchFamily="50" charset="-128"/>
              </a:rPr>
              <a:t>画像・情報提供</a:t>
            </a:r>
            <a:r>
              <a:rPr lang="ja-JP" altLang="en-US" sz="1200" b="1" dirty="0">
                <a:solidFill>
                  <a:schemeClr val="bg1"/>
                </a:solidFill>
                <a:latin typeface="メイリオ" panose="020B0604030504040204" pitchFamily="50" charset="-128"/>
                <a:ea typeface="メイリオ" panose="020B0604030504040204" pitchFamily="50" charset="-128"/>
              </a:rPr>
              <a:t>：（</a:t>
            </a:r>
            <a:r>
              <a:rPr lang="ja-JP" altLang="ja-JP" sz="1200" b="1" dirty="0">
                <a:solidFill>
                  <a:schemeClr val="bg1"/>
                </a:solidFill>
                <a:latin typeface="メイリオ" panose="020B0604030504040204" pitchFamily="50" charset="-128"/>
                <a:ea typeface="メイリオ" panose="020B0604030504040204" pitchFamily="50" charset="-128"/>
              </a:rPr>
              <a:t>開発元</a:t>
            </a:r>
            <a:r>
              <a:rPr lang="ja-JP" altLang="en-US" sz="1200" b="1" dirty="0">
                <a:solidFill>
                  <a:schemeClr val="bg1"/>
                </a:solidFill>
                <a:latin typeface="メイリオ" panose="020B0604030504040204" pitchFamily="50" charset="-128"/>
                <a:ea typeface="メイリオ" panose="020B0604030504040204" pitchFamily="50" charset="-128"/>
              </a:rPr>
              <a:t>）</a:t>
            </a:r>
            <a:r>
              <a:rPr lang="ja-JP" altLang="ja-JP" sz="1200" b="1" dirty="0">
                <a:solidFill>
                  <a:schemeClr val="bg1"/>
                </a:solidFill>
                <a:latin typeface="メイリオ" panose="020B0604030504040204" pitchFamily="50" charset="-128"/>
                <a:ea typeface="メイリオ" panose="020B0604030504040204" pitchFamily="50" charset="-128"/>
              </a:rPr>
              <a:t>株式会社トラストバンク</a:t>
            </a:r>
            <a:endParaRPr sz="1200" b="0" i="0" u="none" strike="noStrike" cap="none" dirty="0">
              <a:solidFill>
                <a:schemeClr val="dk1"/>
              </a:solidFill>
              <a:latin typeface="Meiryo"/>
              <a:ea typeface="Meiryo"/>
              <a:cs typeface="Meiryo"/>
              <a:sym typeface="Meiry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9"/>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2"/>
                </a:solidFill>
                <a:latin typeface="Meiryo"/>
                <a:ea typeface="Meiryo"/>
                <a:cs typeface="Meiryo"/>
                <a:sym typeface="Meiryo"/>
              </a:rPr>
              <a:t>申請フォーム下部の「入力内容を</a:t>
            </a: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する」を選択します。</a:t>
            </a:r>
            <a:endParaRPr sz="1200" b="0" i="0" u="none" strike="noStrike" cap="none" dirty="0">
              <a:solidFill>
                <a:schemeClr val="dk2"/>
              </a:solidFill>
              <a:latin typeface="Meiryo"/>
              <a:ea typeface="Meiryo"/>
              <a:cs typeface="Meiryo"/>
              <a:sym typeface="Meiryo"/>
            </a:endParaRPr>
          </a:p>
        </p:txBody>
      </p:sp>
      <p:sp>
        <p:nvSpPr>
          <p:cNvPr id="354" name="Google Shape;354;p9"/>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確認画面が出てくるので、「OK」を選択します。</a:t>
            </a:r>
            <a:endParaRPr sz="1200" b="0" i="0" u="none" strike="noStrike" cap="none">
              <a:solidFill>
                <a:srgbClr val="000000"/>
              </a:solidFill>
              <a:latin typeface="Meiryo"/>
              <a:ea typeface="Meiryo"/>
              <a:cs typeface="Meiryo"/>
              <a:sym typeface="Meiryo"/>
            </a:endParaRPr>
          </a:p>
        </p:txBody>
      </p:sp>
      <p:sp>
        <p:nvSpPr>
          <p:cNvPr id="355" name="Google Shape;355;p9"/>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04.</a:t>
            </a:r>
            <a:r>
              <a:rPr lang="ja-JP" altLang="en-US" dirty="0"/>
              <a:t>一時保存</a:t>
            </a:r>
            <a:endParaRPr dirty="0"/>
          </a:p>
        </p:txBody>
      </p:sp>
      <p:sp>
        <p:nvSpPr>
          <p:cNvPr id="356" name="Google Shape;356;p9"/>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10</a:t>
            </a:fld>
            <a:endParaRPr/>
          </a:p>
        </p:txBody>
      </p:sp>
      <p:sp>
        <p:nvSpPr>
          <p:cNvPr id="357" name="Google Shape;357;p9"/>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358" name="Google Shape;358;p9"/>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359" name="Google Shape;359;p9"/>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360" name="Google Shape;360;p9"/>
          <p:cNvPicPr preferRelativeResize="0"/>
          <p:nvPr/>
        </p:nvPicPr>
        <p:blipFill rotWithShape="1">
          <a:blip r:embed="rId3">
            <a:alphaModFix/>
          </a:blip>
          <a:srcRect/>
          <a:stretch/>
        </p:blipFill>
        <p:spPr>
          <a:xfrm>
            <a:off x="591743" y="1989268"/>
            <a:ext cx="1619191" cy="2880000"/>
          </a:xfrm>
          <a:prstGeom prst="rect">
            <a:avLst/>
          </a:prstGeom>
          <a:noFill/>
          <a:ln>
            <a:noFill/>
          </a:ln>
          <a:effectLst>
            <a:outerShdw blurRad="50800" dist="38100" dir="2700000" algn="tl" rotWithShape="0">
              <a:srgbClr val="000000">
                <a:alpha val="40000"/>
              </a:srgbClr>
            </a:outerShdw>
          </a:effectLst>
        </p:spPr>
      </p:pic>
      <p:pic>
        <p:nvPicPr>
          <p:cNvPr id="361" name="Google Shape;361;p9"/>
          <p:cNvPicPr preferRelativeResize="0"/>
          <p:nvPr/>
        </p:nvPicPr>
        <p:blipFill rotWithShape="1">
          <a:blip r:embed="rId4">
            <a:alphaModFix/>
          </a:blip>
          <a:srcRect/>
          <a:stretch/>
        </p:blipFill>
        <p:spPr>
          <a:xfrm>
            <a:off x="2946905" y="1989268"/>
            <a:ext cx="1619191" cy="2880000"/>
          </a:xfrm>
          <a:prstGeom prst="rect">
            <a:avLst/>
          </a:prstGeom>
          <a:noFill/>
          <a:ln>
            <a:noFill/>
          </a:ln>
          <a:effectLst>
            <a:outerShdw blurRad="50800" dist="38100" dir="2700000" algn="tl" rotWithShape="0">
              <a:srgbClr val="000000">
                <a:alpha val="40000"/>
              </a:srgbClr>
            </a:outerShdw>
          </a:effectLst>
        </p:spPr>
      </p:pic>
      <p:sp>
        <p:nvSpPr>
          <p:cNvPr id="362" name="Google Shape;362;p9"/>
          <p:cNvSpPr/>
          <p:nvPr/>
        </p:nvSpPr>
        <p:spPr>
          <a:xfrm>
            <a:off x="912395" y="4277315"/>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63" name="Google Shape;363;p9"/>
          <p:cNvSpPr/>
          <p:nvPr/>
        </p:nvSpPr>
        <p:spPr>
          <a:xfrm>
            <a:off x="5093564"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したフォームは、マイページのメニューバー「</a:t>
            </a: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中の申請」より確認可能です。</a:t>
            </a:r>
            <a:endParaRPr sz="1200" b="0" i="0" u="none" strike="noStrike" cap="none" dirty="0">
              <a:solidFill>
                <a:schemeClr val="dk2"/>
              </a:solidFill>
              <a:latin typeface="Meiryo"/>
              <a:ea typeface="Meiryo"/>
              <a:cs typeface="Meiryo"/>
              <a:sym typeface="Meiryo"/>
            </a:endParaRPr>
          </a:p>
        </p:txBody>
      </p:sp>
      <p:sp>
        <p:nvSpPr>
          <p:cNvPr id="364" name="Google Shape;364;p9"/>
          <p:cNvSpPr/>
          <p:nvPr/>
        </p:nvSpPr>
        <p:spPr>
          <a:xfrm>
            <a:off x="7452577"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altLang="en-US" sz="1200" b="0" i="0" u="none" strike="noStrike" cap="none" dirty="0">
                <a:solidFill>
                  <a:schemeClr val="dk2"/>
                </a:solidFill>
                <a:latin typeface="Meiryo"/>
                <a:ea typeface="Meiryo"/>
                <a:cs typeface="Meiryo"/>
                <a:sym typeface="Meiryo"/>
              </a:rPr>
              <a:t>一時保存</a:t>
            </a:r>
            <a:r>
              <a:rPr lang="ja-JP" sz="1200" b="0" i="0" u="none" strike="noStrike" cap="none" dirty="0">
                <a:solidFill>
                  <a:schemeClr val="dk2"/>
                </a:solidFill>
                <a:latin typeface="Meiryo"/>
                <a:ea typeface="Meiryo"/>
                <a:cs typeface="Meiryo"/>
                <a:sym typeface="Meiryo"/>
              </a:rPr>
              <a:t>中の各申請について、「削除」もしくは「入力を再開」できます。</a:t>
            </a:r>
            <a:endParaRPr sz="1200" b="0" i="0" u="none" strike="noStrike" cap="none" dirty="0">
              <a:solidFill>
                <a:srgbClr val="000000"/>
              </a:solidFill>
              <a:latin typeface="Meiryo"/>
              <a:ea typeface="Meiryo"/>
              <a:cs typeface="Meiryo"/>
              <a:sym typeface="Meiryo"/>
            </a:endParaRPr>
          </a:p>
        </p:txBody>
      </p:sp>
      <p:sp>
        <p:nvSpPr>
          <p:cNvPr id="365" name="Google Shape;365;p9"/>
          <p:cNvSpPr/>
          <p:nvPr/>
        </p:nvSpPr>
        <p:spPr>
          <a:xfrm>
            <a:off x="5093563"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366" name="Google Shape;366;p9"/>
          <p:cNvSpPr/>
          <p:nvPr/>
        </p:nvSpPr>
        <p:spPr>
          <a:xfrm>
            <a:off x="7449689"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④</a:t>
            </a:r>
            <a:endParaRPr sz="4800" b="1" i="0" u="none" strike="noStrike" cap="none">
              <a:solidFill>
                <a:srgbClr val="007BBB"/>
              </a:solidFill>
              <a:latin typeface="Meiryo"/>
              <a:ea typeface="Meiryo"/>
              <a:cs typeface="Meiryo"/>
              <a:sym typeface="Meiryo"/>
            </a:endParaRPr>
          </a:p>
        </p:txBody>
      </p:sp>
      <p:sp>
        <p:nvSpPr>
          <p:cNvPr id="367" name="Google Shape;367;p9"/>
          <p:cNvSpPr/>
          <p:nvPr/>
        </p:nvSpPr>
        <p:spPr>
          <a:xfrm rot="5400000">
            <a:off x="7119763"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368" name="Google Shape;368;p9"/>
          <p:cNvPicPr preferRelativeResize="0"/>
          <p:nvPr/>
        </p:nvPicPr>
        <p:blipFill rotWithShape="1">
          <a:blip r:embed="rId5">
            <a:alphaModFix/>
          </a:blip>
          <a:srcRect/>
          <a:stretch/>
        </p:blipFill>
        <p:spPr>
          <a:xfrm>
            <a:off x="5322117" y="1989268"/>
            <a:ext cx="1619191" cy="2880000"/>
          </a:xfrm>
          <a:prstGeom prst="rect">
            <a:avLst/>
          </a:prstGeom>
          <a:noFill/>
          <a:ln>
            <a:noFill/>
          </a:ln>
          <a:effectLst>
            <a:outerShdw blurRad="50800" dist="38100" dir="2700000" algn="tl" rotWithShape="0">
              <a:srgbClr val="000000">
                <a:alpha val="40000"/>
              </a:srgbClr>
            </a:outerShdw>
          </a:effectLst>
        </p:spPr>
      </p:pic>
      <p:pic>
        <p:nvPicPr>
          <p:cNvPr id="369" name="Google Shape;369;p9"/>
          <p:cNvPicPr preferRelativeResize="0"/>
          <p:nvPr/>
        </p:nvPicPr>
        <p:blipFill rotWithShape="1">
          <a:blip r:embed="rId6">
            <a:alphaModFix/>
          </a:blip>
          <a:srcRect/>
          <a:stretch/>
        </p:blipFill>
        <p:spPr>
          <a:xfrm>
            <a:off x="7686980" y="1989268"/>
            <a:ext cx="1619190" cy="2880000"/>
          </a:xfrm>
          <a:prstGeom prst="rect">
            <a:avLst/>
          </a:prstGeom>
          <a:noFill/>
          <a:ln>
            <a:noFill/>
          </a:ln>
          <a:effectLst>
            <a:outerShdw blurRad="50800" dist="38100" dir="2700000" algn="tl" rotWithShape="0">
              <a:srgbClr val="000000">
                <a:alpha val="40000"/>
              </a:srgbClr>
            </a:outerShdw>
          </a:effectLst>
        </p:spPr>
      </p:pic>
      <p:sp>
        <p:nvSpPr>
          <p:cNvPr id="370" name="Google Shape;370;p9"/>
          <p:cNvSpPr/>
          <p:nvPr/>
        </p:nvSpPr>
        <p:spPr>
          <a:xfrm>
            <a:off x="5380951" y="3004544"/>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71" name="Google Shape;371;p9"/>
          <p:cNvSpPr/>
          <p:nvPr/>
        </p:nvSpPr>
        <p:spPr>
          <a:xfrm>
            <a:off x="7737963" y="4166662"/>
            <a:ext cx="1504817" cy="21543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72" name="Google Shape;372;p9"/>
          <p:cNvSpPr/>
          <p:nvPr/>
        </p:nvSpPr>
        <p:spPr>
          <a:xfrm>
            <a:off x="233915" y="1069787"/>
            <a:ext cx="4719085" cy="5232152"/>
          </a:xfrm>
          <a:prstGeom prst="flowChartProcess">
            <a:avLst/>
          </a:prstGeom>
          <a:noFill/>
          <a:ln w="28575" cap="flat" cmpd="sng">
            <a:solidFill>
              <a:srgbClr val="D8E6FC"/>
            </a:solidFill>
            <a:prstDash val="dot"/>
            <a:round/>
            <a:headEnd type="none" w="sm" len="sm"/>
            <a:tailEnd type="none" w="sm" len="sm"/>
          </a:ln>
        </p:spPr>
        <p:txBody>
          <a:bodyPr spcFirstLastPara="1" wrap="square" lIns="144000" tIns="1440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EC902D"/>
              </a:solidFill>
              <a:latin typeface="Meiryo"/>
              <a:ea typeface="Meiryo"/>
              <a:cs typeface="Meiryo"/>
              <a:sym typeface="Meiryo"/>
            </a:endParaRPr>
          </a:p>
        </p:txBody>
      </p:sp>
      <p:sp>
        <p:nvSpPr>
          <p:cNvPr id="373" name="Google Shape;373;p9"/>
          <p:cNvSpPr/>
          <p:nvPr/>
        </p:nvSpPr>
        <p:spPr>
          <a:xfrm>
            <a:off x="4953000" y="1069787"/>
            <a:ext cx="4719085" cy="5232152"/>
          </a:xfrm>
          <a:prstGeom prst="flowChartProcess">
            <a:avLst/>
          </a:prstGeom>
          <a:noFill/>
          <a:ln w="28575" cap="flat" cmpd="sng">
            <a:solidFill>
              <a:srgbClr val="D8E6FC"/>
            </a:solidFill>
            <a:prstDash val="dot"/>
            <a:round/>
            <a:headEnd type="none" w="sm" len="sm"/>
            <a:tailEnd type="none" w="sm" len="sm"/>
          </a:ln>
        </p:spPr>
        <p:txBody>
          <a:bodyPr spcFirstLastPara="1" wrap="square" lIns="144000" tIns="1440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EC902D"/>
              </a:solidFill>
              <a:latin typeface="Meiryo"/>
              <a:ea typeface="Meiryo"/>
              <a:cs typeface="Meiryo"/>
              <a:sym typeface="Meiryo"/>
            </a:endParaRPr>
          </a:p>
        </p:txBody>
      </p:sp>
      <p:sp>
        <p:nvSpPr>
          <p:cNvPr id="374" name="Google Shape;374;p9"/>
          <p:cNvSpPr/>
          <p:nvPr/>
        </p:nvSpPr>
        <p:spPr>
          <a:xfrm>
            <a:off x="251714" y="906296"/>
            <a:ext cx="970079" cy="451564"/>
          </a:xfrm>
          <a:prstGeom prst="ellipse">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rgbClr val="0070C0"/>
                </a:solidFill>
                <a:latin typeface="Arial"/>
                <a:ea typeface="Arial"/>
                <a:cs typeface="Arial"/>
                <a:sym typeface="Arial"/>
              </a:rPr>
              <a:t>申請の</a:t>
            </a:r>
            <a:endParaRPr sz="900" b="0" i="0" u="none" strike="noStrike" cap="none" dirty="0">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altLang="en-US" sz="900" b="0" i="0" u="none" strike="noStrike" cap="none" dirty="0">
                <a:solidFill>
                  <a:srgbClr val="0070C0"/>
                </a:solidFill>
                <a:latin typeface="Arial"/>
                <a:ea typeface="Arial"/>
                <a:cs typeface="Arial"/>
                <a:sym typeface="Arial"/>
              </a:rPr>
              <a:t>一時保存</a:t>
            </a:r>
            <a:endParaRPr sz="900" b="0" i="0" u="none" strike="noStrike" cap="none" dirty="0">
              <a:solidFill>
                <a:srgbClr val="0070C0"/>
              </a:solidFill>
              <a:latin typeface="Meiryo"/>
              <a:ea typeface="Meiryo"/>
              <a:cs typeface="Meiryo"/>
              <a:sym typeface="Meiryo"/>
            </a:endParaRPr>
          </a:p>
        </p:txBody>
      </p:sp>
      <p:sp>
        <p:nvSpPr>
          <p:cNvPr id="375" name="Google Shape;375;p9"/>
          <p:cNvSpPr/>
          <p:nvPr/>
        </p:nvSpPr>
        <p:spPr>
          <a:xfrm>
            <a:off x="5012057" y="866716"/>
            <a:ext cx="970079" cy="451564"/>
          </a:xfrm>
          <a:prstGeom prst="ellipse">
            <a:avLst/>
          </a:prstGeom>
          <a:solidFill>
            <a:schemeClr val="lt1"/>
          </a:solidFill>
          <a:ln w="25400" cap="flat" cmpd="sng">
            <a:solidFill>
              <a:srgbClr val="D8E6F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70C0"/>
                </a:solidFill>
                <a:latin typeface="Arial"/>
                <a:ea typeface="Arial"/>
                <a:cs typeface="Arial"/>
                <a:sym typeface="Arial"/>
              </a:rPr>
              <a:t>入力の</a:t>
            </a:r>
            <a:endParaRPr sz="900" b="0" i="0" u="none" strike="noStrike" cap="none">
              <a:solidFill>
                <a:srgbClr val="0070C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0070C0"/>
                </a:solidFill>
                <a:latin typeface="Arial"/>
                <a:ea typeface="Arial"/>
                <a:cs typeface="Arial"/>
                <a:sym typeface="Arial"/>
              </a:rPr>
              <a:t>再開</a:t>
            </a:r>
            <a:endParaRPr sz="900" b="0" i="0" u="none" strike="noStrike" cap="none">
              <a:solidFill>
                <a:srgbClr val="0070C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0"/>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a:t>
            </a:r>
            <a:r>
              <a:rPr lang="ja-JP" altLang="en-US" dirty="0"/>
              <a:t>一時保存に</a:t>
            </a:r>
            <a:r>
              <a:rPr lang="ja-JP" dirty="0"/>
              <a:t>関する補足・注意事項</a:t>
            </a:r>
            <a:endParaRPr dirty="0"/>
          </a:p>
        </p:txBody>
      </p:sp>
      <p:sp>
        <p:nvSpPr>
          <p:cNvPr id="382" name="Google Shape;382;p10"/>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11</a:t>
            </a:fld>
            <a:endParaRPr/>
          </a:p>
        </p:txBody>
      </p:sp>
      <p:sp>
        <p:nvSpPr>
          <p:cNvPr id="383" name="Google Shape;383;p10"/>
          <p:cNvSpPr/>
          <p:nvPr/>
        </p:nvSpPr>
        <p:spPr>
          <a:xfrm>
            <a:off x="610986" y="1067251"/>
            <a:ext cx="4931751" cy="446855"/>
          </a:xfrm>
          <a:prstGeom prst="roundRect">
            <a:avLst>
              <a:gd name="adj" fmla="val 16667"/>
            </a:avLst>
          </a:prstGeom>
          <a:solidFill>
            <a:srgbClr val="C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一時保存に関する補足・注意事項</a:t>
            </a:r>
            <a:endParaRPr sz="1800" b="1" i="0" u="none" strike="noStrike" cap="none">
              <a:solidFill>
                <a:schemeClr val="lt1"/>
              </a:solidFill>
              <a:latin typeface="Meiryo"/>
              <a:ea typeface="Meiryo"/>
              <a:cs typeface="Meiryo"/>
              <a:sym typeface="Meiryo"/>
            </a:endParaRPr>
          </a:p>
        </p:txBody>
      </p:sp>
      <p:sp>
        <p:nvSpPr>
          <p:cNvPr id="384" name="Google Shape;384;p10"/>
          <p:cNvSpPr/>
          <p:nvPr/>
        </p:nvSpPr>
        <p:spPr>
          <a:xfrm>
            <a:off x="610986" y="1415361"/>
            <a:ext cx="8657895" cy="4650920"/>
          </a:xfrm>
          <a:prstGeom prst="roundRect">
            <a:avLst>
              <a:gd name="adj" fmla="val 309"/>
            </a:avLst>
          </a:prstGeom>
          <a:solidFill>
            <a:srgbClr val="F2F2F2"/>
          </a:solidFill>
          <a:ln w="127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chemeClr val="dk1"/>
              </a:buClr>
              <a:buSzPts val="1800"/>
              <a:buFont typeface="Arial"/>
              <a:buChar char="•"/>
            </a:pPr>
            <a:r>
              <a:rPr lang="ja-JP" sz="1800" b="1" i="0" u="none" strike="noStrike" cap="none" dirty="0">
                <a:solidFill>
                  <a:schemeClr val="dk1"/>
                </a:solidFill>
                <a:latin typeface="Meiryo"/>
                <a:ea typeface="Meiryo"/>
                <a:cs typeface="Meiryo"/>
                <a:sym typeface="Meiryo"/>
              </a:rPr>
              <a:t>本マニュアルでご紹介しているのは、ログインして回答した場合のやり方です。ログインして回答された場合は、アカウント上に30日間保存されます。</a:t>
            </a:r>
            <a:endParaRPr sz="1800" b="1" i="0" u="none" strike="noStrike" cap="none" dirty="0">
              <a:solidFill>
                <a:schemeClr val="dk1"/>
              </a:solidFill>
              <a:latin typeface="Meiryo"/>
              <a:ea typeface="Meiryo"/>
              <a:cs typeface="Meiryo"/>
              <a:sym typeface="Meiryo"/>
            </a:endParaRPr>
          </a:p>
          <a:p>
            <a:pPr marL="171450" marR="0" lvl="0" indent="-57150" algn="l" rtl="0">
              <a:lnSpc>
                <a:spcPct val="100000"/>
              </a:lnSpc>
              <a:spcBef>
                <a:spcPts val="0"/>
              </a:spcBef>
              <a:spcAft>
                <a:spcPts val="0"/>
              </a:spcAft>
              <a:buClr>
                <a:schemeClr val="dk1"/>
              </a:buClr>
              <a:buSzPts val="1800"/>
              <a:buFont typeface="Arial"/>
              <a:buNone/>
            </a:pPr>
            <a:endParaRPr sz="1800" b="1" i="0" u="none" strike="noStrike" cap="none" dirty="0">
              <a:solidFill>
                <a:schemeClr val="dk1"/>
              </a:solidFill>
              <a:latin typeface="Meiryo"/>
              <a:ea typeface="Meiryo"/>
              <a:cs typeface="Meiryo"/>
              <a:sym typeface="Meiryo"/>
            </a:endParaRPr>
          </a:p>
          <a:p>
            <a:pPr marL="171450" marR="0" lvl="0" indent="-171450" algn="l" rtl="0">
              <a:lnSpc>
                <a:spcPct val="100000"/>
              </a:lnSpc>
              <a:spcBef>
                <a:spcPts val="0"/>
              </a:spcBef>
              <a:spcAft>
                <a:spcPts val="0"/>
              </a:spcAft>
              <a:buClr>
                <a:schemeClr val="dk1"/>
              </a:buClr>
              <a:buSzPts val="1800"/>
              <a:buFont typeface="Arial"/>
              <a:buChar char="•"/>
            </a:pPr>
            <a:r>
              <a:rPr lang="ja-JP" sz="1800" b="1" i="0" u="none" strike="noStrike" cap="none" dirty="0">
                <a:solidFill>
                  <a:schemeClr val="dk1"/>
                </a:solidFill>
                <a:latin typeface="Meiryo"/>
                <a:ea typeface="Meiryo"/>
                <a:cs typeface="Meiryo"/>
                <a:sym typeface="Meiryo"/>
              </a:rPr>
              <a:t>画像やファイルを含むなど、申請データが一定の容量を超えている場合、一時保存自体を行うことができない場合がございます。</a:t>
            </a:r>
            <a:endParaRPr sz="1800" b="1"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br>
              <a:rPr lang="ja-JP" sz="1800" b="0" i="0" u="none" strike="noStrike" cap="none" dirty="0">
                <a:solidFill>
                  <a:schemeClr val="dk1"/>
                </a:solidFill>
                <a:latin typeface="Meiryo"/>
                <a:ea typeface="Meiryo"/>
                <a:cs typeface="Meiryo"/>
                <a:sym typeface="Meiryo"/>
              </a:rPr>
            </a:br>
            <a:r>
              <a:rPr lang="ja-JP" sz="1400" b="0" i="0" u="none" strike="noStrike" cap="none" dirty="0">
                <a:solidFill>
                  <a:schemeClr val="dk1"/>
                </a:solidFill>
                <a:latin typeface="Meiryo"/>
                <a:ea typeface="Meiryo"/>
                <a:cs typeface="Meiryo"/>
                <a:sym typeface="Meiryo"/>
              </a:rPr>
              <a:t>（参考）</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・LoGoフォームアカウントでのログインはせずに回答する場合も、</a:t>
            </a:r>
            <a:r>
              <a:rPr lang="ja-JP" altLang="en-US" sz="1400" b="0" i="0" u="none" strike="noStrike" cap="none" dirty="0">
                <a:solidFill>
                  <a:schemeClr val="dk1"/>
                </a:solidFill>
                <a:latin typeface="Meiryo"/>
                <a:ea typeface="Meiryo"/>
                <a:cs typeface="Meiryo"/>
                <a:sym typeface="Meiryo"/>
              </a:rPr>
              <a:t>一時保存</a:t>
            </a:r>
            <a:r>
              <a:rPr lang="ja-JP" sz="1400" b="0" i="0" u="none" strike="noStrike" cap="none" dirty="0">
                <a:solidFill>
                  <a:schemeClr val="dk1"/>
                </a:solidFill>
                <a:latin typeface="Meiryo"/>
                <a:ea typeface="Meiryo"/>
                <a:cs typeface="Meiryo"/>
                <a:sym typeface="Meiryo"/>
              </a:rPr>
              <a:t>機能をご利用できます。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・ただし、その場合、LoGoフォームのアカウント上ではなく、ブラウザのキャッシュ上に情報が保存されるため、一時保存を行った際と同じ端末の同じブラウザからアクセス頂く必要がございます。</a:t>
            </a: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Meiryo"/>
                <a:ea typeface="Meiryo"/>
                <a:cs typeface="Meiryo"/>
                <a:sym typeface="Meiryo"/>
              </a:rPr>
              <a:t>・端末の設定により、一時保存がうまくいかない場合もございますので、ご注意ください。</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1"/>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マイページのメニューバーより、 「登録情報」を選択します。</a:t>
            </a:r>
            <a:endParaRPr sz="1200" b="0" i="0" u="none" strike="noStrike" cap="none">
              <a:solidFill>
                <a:schemeClr val="dk2"/>
              </a:solidFill>
              <a:latin typeface="Meiryo"/>
              <a:ea typeface="Meiryo"/>
              <a:cs typeface="Meiryo"/>
              <a:sym typeface="Meiryo"/>
            </a:endParaRPr>
          </a:p>
        </p:txBody>
      </p:sp>
      <p:sp>
        <p:nvSpPr>
          <p:cNvPr id="391" name="Google Shape;391;p11"/>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登録情報の確認・変更ができます。</a:t>
            </a:r>
            <a:endParaRPr sz="1200" b="0" i="0" u="none" strike="noStrike" cap="none">
              <a:solidFill>
                <a:srgbClr val="000000"/>
              </a:solidFill>
              <a:latin typeface="Meiryo"/>
              <a:ea typeface="Meiryo"/>
              <a:cs typeface="Meiryo"/>
              <a:sym typeface="Meiryo"/>
            </a:endParaRPr>
          </a:p>
        </p:txBody>
      </p:sp>
      <p:sp>
        <p:nvSpPr>
          <p:cNvPr id="392" name="Google Shape;392;p11"/>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05.アカウント情報の確認と削除</a:t>
            </a:r>
            <a:endParaRPr dirty="0"/>
          </a:p>
        </p:txBody>
      </p:sp>
      <p:sp>
        <p:nvSpPr>
          <p:cNvPr id="393" name="Google Shape;393;p11"/>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sp>
        <p:nvSpPr>
          <p:cNvPr id="394" name="Google Shape;394;p11"/>
          <p:cNvSpPr/>
          <p:nvPr/>
        </p:nvSpPr>
        <p:spPr>
          <a:xfrm>
            <a:off x="50724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アカウントを削除したい場合は、画面下部の「アカウントを削除」を選択します。</a:t>
            </a:r>
            <a:endParaRPr sz="1200" b="0" i="0" u="none" strike="noStrike" cap="none">
              <a:solidFill>
                <a:schemeClr val="dk2"/>
              </a:solidFill>
              <a:latin typeface="Meiryo"/>
              <a:ea typeface="Meiryo"/>
              <a:cs typeface="Meiryo"/>
              <a:sym typeface="Meiryo"/>
            </a:endParaRPr>
          </a:p>
        </p:txBody>
      </p:sp>
      <p:sp>
        <p:nvSpPr>
          <p:cNvPr id="395" name="Google Shape;395;p11"/>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396" name="Google Shape;396;p11"/>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sp>
        <p:nvSpPr>
          <p:cNvPr id="397" name="Google Shape;397;p11"/>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98" name="Google Shape;398;p11"/>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③</a:t>
            </a:r>
            <a:endParaRPr sz="4800" b="1" i="0" u="none" strike="noStrike" cap="none">
              <a:solidFill>
                <a:srgbClr val="007BBB"/>
              </a:solidFill>
              <a:latin typeface="Meiryo"/>
              <a:ea typeface="Meiryo"/>
              <a:cs typeface="Meiryo"/>
              <a:sym typeface="Meiryo"/>
            </a:endParaRPr>
          </a:p>
        </p:txBody>
      </p:sp>
      <p:sp>
        <p:nvSpPr>
          <p:cNvPr id="399" name="Google Shape;399;p11"/>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400" name="Google Shape;400;p11"/>
          <p:cNvPicPr preferRelativeResize="0"/>
          <p:nvPr/>
        </p:nvPicPr>
        <p:blipFill rotWithShape="1">
          <a:blip r:embed="rId3">
            <a:alphaModFix/>
          </a:blip>
          <a:srcRect/>
          <a:stretch/>
        </p:blipFill>
        <p:spPr>
          <a:xfrm>
            <a:off x="2939151" y="1989268"/>
            <a:ext cx="1619190" cy="2880000"/>
          </a:xfrm>
          <a:prstGeom prst="rect">
            <a:avLst/>
          </a:prstGeom>
          <a:noFill/>
          <a:ln>
            <a:noFill/>
          </a:ln>
          <a:effectLst>
            <a:outerShdw blurRad="50800" dist="38100" dir="2700000" algn="tl" rotWithShape="0">
              <a:srgbClr val="000000">
                <a:alpha val="40000"/>
              </a:srgbClr>
            </a:outerShdw>
          </a:effectLst>
        </p:spPr>
      </p:pic>
      <p:pic>
        <p:nvPicPr>
          <p:cNvPr id="401" name="Google Shape;401;p11"/>
          <p:cNvPicPr preferRelativeResize="0"/>
          <p:nvPr/>
        </p:nvPicPr>
        <p:blipFill rotWithShape="1">
          <a:blip r:embed="rId4">
            <a:alphaModFix/>
          </a:blip>
          <a:srcRect/>
          <a:stretch/>
        </p:blipFill>
        <p:spPr>
          <a:xfrm>
            <a:off x="5313106" y="1960214"/>
            <a:ext cx="1619190" cy="2880000"/>
          </a:xfrm>
          <a:prstGeom prst="rect">
            <a:avLst/>
          </a:prstGeom>
          <a:noFill/>
          <a:ln>
            <a:noFill/>
          </a:ln>
          <a:effectLst>
            <a:outerShdw blurRad="50800" dist="38100" dir="2700000" algn="tl" rotWithShape="0">
              <a:srgbClr val="000000">
                <a:alpha val="40000"/>
              </a:srgbClr>
            </a:outerShdw>
          </a:effectLst>
        </p:spPr>
      </p:pic>
      <p:sp>
        <p:nvSpPr>
          <p:cNvPr id="402" name="Google Shape;402;p11"/>
          <p:cNvSpPr/>
          <p:nvPr/>
        </p:nvSpPr>
        <p:spPr>
          <a:xfrm>
            <a:off x="5355934" y="3978974"/>
            <a:ext cx="803873" cy="2461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403" name="Google Shape;403;p11"/>
          <p:cNvPicPr preferRelativeResize="0"/>
          <p:nvPr/>
        </p:nvPicPr>
        <p:blipFill rotWithShape="1">
          <a:blip r:embed="rId5">
            <a:alphaModFix/>
          </a:blip>
          <a:srcRect/>
          <a:stretch/>
        </p:blipFill>
        <p:spPr>
          <a:xfrm>
            <a:off x="580978" y="1989268"/>
            <a:ext cx="1619191" cy="2880000"/>
          </a:xfrm>
          <a:prstGeom prst="rect">
            <a:avLst/>
          </a:prstGeom>
          <a:noFill/>
          <a:ln>
            <a:noFill/>
          </a:ln>
          <a:effectLst>
            <a:outerShdw blurRad="50800" dist="38100" dir="2700000" algn="tl" rotWithShape="0">
              <a:srgbClr val="000000">
                <a:alpha val="40000"/>
              </a:srgbClr>
            </a:outerShdw>
          </a:effectLst>
        </p:spPr>
      </p:pic>
      <p:sp>
        <p:nvSpPr>
          <p:cNvPr id="404" name="Google Shape;404;p11"/>
          <p:cNvSpPr/>
          <p:nvPr/>
        </p:nvSpPr>
        <p:spPr>
          <a:xfrm>
            <a:off x="601118" y="3815196"/>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a:t>06.よくある質問</a:t>
            </a:r>
            <a:endParaRPr/>
          </a:p>
        </p:txBody>
      </p:sp>
      <p:sp>
        <p:nvSpPr>
          <p:cNvPr id="411" name="Google Shape;411;p1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13</a:t>
            </a:fld>
            <a:endParaRPr/>
          </a:p>
        </p:txBody>
      </p:sp>
      <p:sp>
        <p:nvSpPr>
          <p:cNvPr id="413" name="Google Shape;413;p12"/>
          <p:cNvSpPr txBox="1"/>
          <p:nvPr/>
        </p:nvSpPr>
        <p:spPr>
          <a:xfrm>
            <a:off x="423532" y="1236411"/>
            <a:ext cx="394526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■LoGoフォームに関する申請者様向けのトップページ</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sng" strike="noStrike" cap="none" dirty="0">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https://info.logoform.jp/</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p:txBody>
      </p:sp>
      <p:pic>
        <p:nvPicPr>
          <p:cNvPr id="414" name="Google Shape;414;p12"/>
          <p:cNvPicPr preferRelativeResize="0"/>
          <p:nvPr/>
        </p:nvPicPr>
        <p:blipFill rotWithShape="1">
          <a:blip r:embed="rId4">
            <a:alphaModFix/>
          </a:blip>
          <a:srcRect/>
          <a:stretch/>
        </p:blipFill>
        <p:spPr>
          <a:xfrm>
            <a:off x="673102" y="1872897"/>
            <a:ext cx="3425401" cy="4647610"/>
          </a:xfrm>
          <a:prstGeom prst="rect">
            <a:avLst/>
          </a:prstGeom>
          <a:noFill/>
          <a:ln w="9525" cap="flat" cmpd="sng">
            <a:solidFill>
              <a:srgbClr val="7F7F7F"/>
            </a:solidFill>
            <a:prstDash val="solid"/>
            <a:round/>
            <a:headEnd type="none" w="sm" len="sm"/>
            <a:tailEnd type="none" w="sm" len="sm"/>
          </a:ln>
        </p:spPr>
      </p:pic>
      <p:pic>
        <p:nvPicPr>
          <p:cNvPr id="415" name="Google Shape;415;p12"/>
          <p:cNvPicPr preferRelativeResize="0"/>
          <p:nvPr/>
        </p:nvPicPr>
        <p:blipFill rotWithShape="1">
          <a:blip r:embed="rId5">
            <a:alphaModFix/>
          </a:blip>
          <a:srcRect b="9524"/>
          <a:stretch/>
        </p:blipFill>
        <p:spPr>
          <a:xfrm>
            <a:off x="5519421" y="1872897"/>
            <a:ext cx="3149362" cy="4647610"/>
          </a:xfrm>
          <a:prstGeom prst="rect">
            <a:avLst/>
          </a:prstGeom>
          <a:noFill/>
          <a:ln>
            <a:noFill/>
          </a:ln>
        </p:spPr>
      </p:pic>
      <p:cxnSp>
        <p:nvCxnSpPr>
          <p:cNvPr id="416" name="Google Shape;416;p12"/>
          <p:cNvCxnSpPr/>
          <p:nvPr/>
        </p:nvCxnSpPr>
        <p:spPr>
          <a:xfrm rot="10800000" flipH="1">
            <a:off x="3771899" y="3021980"/>
            <a:ext cx="1847742" cy="1946260"/>
          </a:xfrm>
          <a:prstGeom prst="straightConnector1">
            <a:avLst/>
          </a:prstGeom>
          <a:noFill/>
          <a:ln w="19050" cap="flat" cmpd="sng">
            <a:solidFill>
              <a:srgbClr val="EE827C"/>
            </a:solidFill>
            <a:prstDash val="solid"/>
            <a:round/>
            <a:headEnd type="none" w="sm" len="sm"/>
            <a:tailEnd type="triangle" w="med" len="med"/>
          </a:ln>
        </p:spPr>
      </p:cxnSp>
      <p:sp>
        <p:nvSpPr>
          <p:cNvPr id="417" name="Google Shape;417;p12"/>
          <p:cNvSpPr txBox="1"/>
          <p:nvPr/>
        </p:nvSpPr>
        <p:spPr>
          <a:xfrm>
            <a:off x="5280464" y="1186027"/>
            <a:ext cx="387668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■LoGoフォームに関するよくあるご質問</a:t>
            </a:r>
            <a:r>
              <a:rPr lang="ja-JP" sz="1200" b="0" i="0" u="sng" strike="noStrike" cap="none" dirty="0">
                <a:solidFill>
                  <a:schemeClr val="dk1"/>
                </a:solidFill>
                <a:latin typeface="Meiryo"/>
                <a:ea typeface="Meiryo"/>
                <a:cs typeface="Meiryo"/>
                <a:sym typeface="Meiryo"/>
                <a:hlinkClick r:id="rId6">
                  <a:extLst>
                    <a:ext uri="{A12FA001-AC4F-418D-AE19-62706E023703}">
                      <ahyp:hlinkClr xmlns:ahyp="http://schemas.microsoft.com/office/drawing/2018/hyperlinkcolor" val="tx"/>
                    </a:ext>
                  </a:extLst>
                </a:hlinkClick>
              </a:rPr>
              <a:t>https://logoform.tayori.com/q/logo-faq/</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p:txBody>
      </p:sp>
      <p:sp>
        <p:nvSpPr>
          <p:cNvPr id="418" name="Google Shape;418;p12"/>
          <p:cNvSpPr/>
          <p:nvPr/>
        </p:nvSpPr>
        <p:spPr>
          <a:xfrm>
            <a:off x="2194243" y="4774938"/>
            <a:ext cx="1577659" cy="64629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a:t>目次</a:t>
            </a:r>
            <a:endParaRPr/>
          </a:p>
        </p:txBody>
      </p:sp>
      <p:sp>
        <p:nvSpPr>
          <p:cNvPr id="102" name="Google Shape;102;p2"/>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
        <p:nvSpPr>
          <p:cNvPr id="106" name="Google Shape;106;p2"/>
          <p:cNvSpPr txBox="1"/>
          <p:nvPr/>
        </p:nvSpPr>
        <p:spPr>
          <a:xfrm>
            <a:off x="4953002" y="2079925"/>
            <a:ext cx="2709746" cy="923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1"/>
              <a:buFont typeface="Arial"/>
              <a:buNone/>
            </a:pPr>
            <a:r>
              <a:rPr lang="ja-JP" sz="1801" b="0" i="0" u="none" strike="noStrike" cap="none">
                <a:solidFill>
                  <a:schemeClr val="dk1"/>
                </a:solidFill>
                <a:latin typeface="Arial"/>
                <a:ea typeface="Arial"/>
                <a:cs typeface="Arial"/>
                <a:sym typeface="Arial"/>
              </a:rPr>
              <a:t>補正依頼とかダウンロードで１とぴっくつくったほうがいいかも</a:t>
            </a:r>
            <a:endParaRPr sz="1400" b="0" i="0" u="none" strike="noStrike" cap="none">
              <a:solidFill>
                <a:srgbClr val="000000"/>
              </a:solidFill>
              <a:latin typeface="Arial"/>
              <a:ea typeface="Arial"/>
              <a:cs typeface="Arial"/>
              <a:sym typeface="Arial"/>
            </a:endParaRPr>
          </a:p>
        </p:txBody>
      </p:sp>
      <p:grpSp>
        <p:nvGrpSpPr>
          <p:cNvPr id="107" name="Google Shape;107;p2"/>
          <p:cNvGrpSpPr/>
          <p:nvPr/>
        </p:nvGrpSpPr>
        <p:grpSpPr>
          <a:xfrm>
            <a:off x="337638" y="1495694"/>
            <a:ext cx="9230725" cy="4270793"/>
            <a:chOff x="1857967" y="1495693"/>
            <a:chExt cx="9230725" cy="4270792"/>
          </a:xfrm>
        </p:grpSpPr>
        <p:grpSp>
          <p:nvGrpSpPr>
            <p:cNvPr id="108" name="Google Shape;108;p2"/>
            <p:cNvGrpSpPr/>
            <p:nvPr/>
          </p:nvGrpSpPr>
          <p:grpSpPr>
            <a:xfrm>
              <a:off x="1857967" y="1495693"/>
              <a:ext cx="9230725" cy="3550792"/>
              <a:chOff x="1480625" y="1599370"/>
              <a:chExt cx="9230725" cy="3550792"/>
            </a:xfrm>
          </p:grpSpPr>
          <p:sp>
            <p:nvSpPr>
              <p:cNvPr id="109" name="Google Shape;109;p2"/>
              <p:cNvSpPr/>
              <p:nvPr/>
            </p:nvSpPr>
            <p:spPr>
              <a:xfrm>
                <a:off x="1480650" y="2319370"/>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02.マイページ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6</a:t>
                </a:r>
                <a:endParaRPr sz="2000" b="1" i="0" u="none" strike="noStrike" cap="none" dirty="0">
                  <a:solidFill>
                    <a:srgbClr val="007BBB"/>
                  </a:solidFill>
                  <a:latin typeface="Meiryo"/>
                  <a:ea typeface="Meiryo"/>
                  <a:cs typeface="Meiryo"/>
                  <a:sym typeface="Meiryo"/>
                </a:endParaRPr>
              </a:p>
            </p:txBody>
          </p:sp>
          <p:sp>
            <p:nvSpPr>
              <p:cNvPr id="110" name="Google Shape;110;p2"/>
              <p:cNvSpPr/>
              <p:nvPr/>
            </p:nvSpPr>
            <p:spPr>
              <a:xfrm>
                <a:off x="1480625" y="3734766"/>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04.</a:t>
                </a:r>
                <a:r>
                  <a:rPr lang="ja-JP" altLang="en-US" sz="2000" b="0" i="0" u="none" strike="noStrike" cap="none" dirty="0">
                    <a:solidFill>
                      <a:srgbClr val="007BBB"/>
                    </a:solidFill>
                    <a:latin typeface="Meiryo"/>
                    <a:ea typeface="Meiryo"/>
                    <a:cs typeface="Meiryo"/>
                    <a:sym typeface="Meiryo"/>
                  </a:rPr>
                  <a:t>一時保存</a:t>
                </a:r>
                <a:r>
                  <a:rPr lang="ja-JP" sz="2000" b="0" i="0" u="none" strike="noStrike" cap="none" dirty="0">
                    <a:solidFill>
                      <a:srgbClr val="007BBB"/>
                    </a:solidFill>
                    <a:latin typeface="Meiryo"/>
                    <a:ea typeface="Meiryo"/>
                    <a:cs typeface="Meiryo"/>
                    <a:sym typeface="Meiryo"/>
                  </a:rPr>
                  <a:t>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10</a:t>
                </a:r>
                <a:endParaRPr sz="2700" b="1" i="0" u="none" strike="noStrike" cap="none" dirty="0">
                  <a:solidFill>
                    <a:srgbClr val="007BBB"/>
                  </a:solidFill>
                  <a:latin typeface="Meiryo"/>
                  <a:ea typeface="Meiryo"/>
                  <a:cs typeface="Meiryo"/>
                  <a:sym typeface="Meiryo"/>
                </a:endParaRPr>
              </a:p>
            </p:txBody>
          </p:sp>
          <p:sp>
            <p:nvSpPr>
              <p:cNvPr id="111" name="Google Shape;111;p2"/>
              <p:cNvSpPr/>
              <p:nvPr/>
            </p:nvSpPr>
            <p:spPr>
              <a:xfrm>
                <a:off x="1480625" y="159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01.アカウント登録 </a:t>
                </a:r>
                <a:r>
                  <a:rPr lang="ja-JP" sz="2000" b="1" i="0" u="none" strike="noStrike" cap="none" dirty="0">
                    <a:solidFill>
                      <a:srgbClr val="007BBB"/>
                    </a:solidFill>
                    <a:latin typeface="Meiryo"/>
                    <a:ea typeface="Meiryo"/>
                    <a:cs typeface="Meiryo"/>
                    <a:sym typeface="Meiryo"/>
                  </a:rPr>
                  <a:t>P.3</a:t>
                </a:r>
                <a:endParaRPr sz="2000" b="1" i="0" u="none" strike="noStrike" cap="none" dirty="0">
                  <a:solidFill>
                    <a:srgbClr val="007BBB"/>
                  </a:solidFill>
                  <a:latin typeface="Meiryo"/>
                  <a:ea typeface="Meiryo"/>
                  <a:cs typeface="Meiryo"/>
                  <a:sym typeface="Meiryo"/>
                </a:endParaRPr>
              </a:p>
            </p:txBody>
          </p:sp>
          <p:sp>
            <p:nvSpPr>
              <p:cNvPr id="112" name="Google Shape;112;p2"/>
              <p:cNvSpPr/>
              <p:nvPr/>
            </p:nvSpPr>
            <p:spPr>
              <a:xfrm>
                <a:off x="1480625" y="3039370"/>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03.申請一覧 </a:t>
                </a:r>
                <a:r>
                  <a:rPr lang="ja-JP" sz="2000" b="1" i="0" u="none" strike="noStrike" cap="none" dirty="0">
                    <a:solidFill>
                      <a:srgbClr val="007BBB"/>
                    </a:solidFill>
                    <a:latin typeface="Meiryo"/>
                    <a:ea typeface="Meiryo"/>
                    <a:cs typeface="Meiryo"/>
                    <a:sym typeface="Meiryo"/>
                  </a:rPr>
                  <a:t>P.</a:t>
                </a:r>
                <a:r>
                  <a:rPr lang="en-US" altLang="ja-JP" sz="2000" b="1" dirty="0">
                    <a:solidFill>
                      <a:srgbClr val="007BBB"/>
                    </a:solidFill>
                    <a:latin typeface="Meiryo"/>
                    <a:ea typeface="Meiryo"/>
                    <a:cs typeface="Meiryo"/>
                    <a:sym typeface="Meiryo"/>
                  </a:rPr>
                  <a:t>9</a:t>
                </a:r>
                <a:endParaRPr sz="2000" b="1" i="0" u="none" strike="noStrike" cap="none" dirty="0">
                  <a:solidFill>
                    <a:srgbClr val="007BBB"/>
                  </a:solidFill>
                  <a:latin typeface="Meiryo"/>
                  <a:ea typeface="Meiryo"/>
                  <a:cs typeface="Meiryo"/>
                  <a:sym typeface="Meiryo"/>
                </a:endParaRPr>
              </a:p>
            </p:txBody>
          </p:sp>
          <p:sp>
            <p:nvSpPr>
              <p:cNvPr id="113" name="Google Shape;113;p2"/>
              <p:cNvSpPr/>
              <p:nvPr/>
            </p:nvSpPr>
            <p:spPr>
              <a:xfrm>
                <a:off x="1480625" y="4430162"/>
                <a:ext cx="9230700" cy="720000"/>
              </a:xfrm>
              <a:prstGeom prst="roundRect">
                <a:avLst>
                  <a:gd name="adj" fmla="val 6635"/>
                </a:avLst>
              </a:prstGeom>
              <a:solidFill>
                <a:srgbClr val="E5F6FF"/>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05 .アカウント情報の確認と削除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12</a:t>
                </a:r>
                <a:endParaRPr sz="2700" b="1" i="0" u="none" strike="noStrike" cap="none" dirty="0">
                  <a:solidFill>
                    <a:srgbClr val="007BBB"/>
                  </a:solidFill>
                  <a:latin typeface="Meiryo"/>
                  <a:ea typeface="Meiryo"/>
                  <a:cs typeface="Meiryo"/>
                  <a:sym typeface="Meiryo"/>
                </a:endParaRPr>
              </a:p>
            </p:txBody>
          </p:sp>
        </p:grpSp>
        <p:sp>
          <p:nvSpPr>
            <p:cNvPr id="114" name="Google Shape;114;p2"/>
            <p:cNvSpPr/>
            <p:nvPr/>
          </p:nvSpPr>
          <p:spPr>
            <a:xfrm>
              <a:off x="1857967" y="5046485"/>
              <a:ext cx="9230700" cy="720000"/>
            </a:xfrm>
            <a:prstGeom prst="roundRect">
              <a:avLst>
                <a:gd name="adj" fmla="val 6635"/>
              </a:avLst>
            </a:prstGeom>
            <a:solidFill>
              <a:schemeClr val="lt1"/>
            </a:solidFill>
            <a:ln>
              <a:noFill/>
            </a:ln>
          </p:spPr>
          <p:txBody>
            <a:bodyPr spcFirstLastPara="1" wrap="square" lIns="0" tIns="91425" rIns="0" bIns="91425" anchor="ctr" anchorCtr="0">
              <a:noAutofit/>
            </a:bodyPr>
            <a:lstStyle/>
            <a:p>
              <a:pPr marL="216005" marR="180003" lvl="1" indent="0" algn="l" rtl="0">
                <a:lnSpc>
                  <a:spcPct val="115000"/>
                </a:lnSpc>
                <a:spcBef>
                  <a:spcPts val="0"/>
                </a:spcBef>
                <a:spcAft>
                  <a:spcPts val="0"/>
                </a:spcAft>
                <a:buClr>
                  <a:srgbClr val="000000"/>
                </a:buClr>
                <a:buSzPts val="2000"/>
                <a:buFont typeface="Arial"/>
                <a:buNone/>
              </a:pPr>
              <a:r>
                <a:rPr lang="ja-JP" sz="2000" b="0" i="0" u="none" strike="noStrike" cap="none" dirty="0">
                  <a:solidFill>
                    <a:srgbClr val="007BBB"/>
                  </a:solidFill>
                  <a:latin typeface="Meiryo"/>
                  <a:ea typeface="Meiryo"/>
                  <a:cs typeface="Meiryo"/>
                  <a:sym typeface="Meiryo"/>
                </a:rPr>
                <a:t>06.よくある質問 </a:t>
              </a:r>
              <a:r>
                <a:rPr lang="ja-JP" sz="2000" b="1" i="0" u="none" strike="noStrike" cap="none" dirty="0">
                  <a:solidFill>
                    <a:srgbClr val="007BBB"/>
                  </a:solidFill>
                  <a:latin typeface="Meiryo"/>
                  <a:ea typeface="Meiryo"/>
                  <a:cs typeface="Meiryo"/>
                  <a:sym typeface="Meiryo"/>
                </a:rPr>
                <a:t>P.</a:t>
              </a:r>
              <a:r>
                <a:rPr lang="en-US" altLang="ja-JP" sz="2000" b="1" i="0" u="none" strike="noStrike" cap="none" dirty="0">
                  <a:solidFill>
                    <a:srgbClr val="007BBB"/>
                  </a:solidFill>
                  <a:latin typeface="Meiryo"/>
                  <a:ea typeface="Meiryo"/>
                  <a:cs typeface="Meiryo"/>
                  <a:sym typeface="Meiryo"/>
                </a:rPr>
                <a:t>13</a:t>
              </a:r>
              <a:endParaRPr sz="2700" b="1" i="0" u="none" strike="noStrike" cap="none" dirty="0">
                <a:solidFill>
                  <a:srgbClr val="007BBB"/>
                </a:solidFill>
                <a:latin typeface="Meiryo"/>
                <a:ea typeface="Meiryo"/>
                <a:cs typeface="Meiryo"/>
                <a:sym typeface="Meiry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a:off x="347675" y="1122951"/>
            <a:ext cx="4444125"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p:txBody>
      </p:sp>
      <p:sp>
        <p:nvSpPr>
          <p:cNvPr id="122" name="Google Shape;122;p3"/>
          <p:cNvSpPr txBox="1">
            <a:spLocks noGrp="1"/>
          </p:cNvSpPr>
          <p:nvPr>
            <p:ph type="sldNum" idx="12"/>
          </p:nvPr>
        </p:nvSpPr>
        <p:spPr>
          <a:xfrm>
            <a:off x="9178496" y="621755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a:t>
            </a:fld>
            <a:endParaRPr/>
          </a:p>
        </p:txBody>
      </p:sp>
      <p:sp>
        <p:nvSpPr>
          <p:cNvPr id="123" name="Google Shape;123;p3"/>
          <p:cNvSpPr/>
          <p:nvPr/>
        </p:nvSpPr>
        <p:spPr>
          <a:xfrm>
            <a:off x="1525737"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⓪</a:t>
            </a:r>
            <a:endParaRPr sz="4800" b="1" i="0" u="none" strike="noStrike" cap="none">
              <a:solidFill>
                <a:srgbClr val="007BBB"/>
              </a:solidFill>
              <a:latin typeface="Meiryo"/>
              <a:ea typeface="Meiryo"/>
              <a:cs typeface="Meiryo"/>
              <a:sym typeface="Meiryo"/>
            </a:endParaRPr>
          </a:p>
        </p:txBody>
      </p:sp>
      <p:pic>
        <p:nvPicPr>
          <p:cNvPr id="124" name="Google Shape;124;p3"/>
          <p:cNvPicPr preferRelativeResize="0"/>
          <p:nvPr/>
        </p:nvPicPr>
        <p:blipFill rotWithShape="1">
          <a:blip r:embed="rId3">
            <a:alphaModFix/>
          </a:blip>
          <a:srcRect/>
          <a:stretch/>
        </p:blipFill>
        <p:spPr>
          <a:xfrm>
            <a:off x="560462" y="1990295"/>
            <a:ext cx="1619190" cy="2880000"/>
          </a:xfrm>
          <a:prstGeom prst="rect">
            <a:avLst/>
          </a:prstGeom>
          <a:noFill/>
          <a:ln>
            <a:noFill/>
          </a:ln>
          <a:effectLst>
            <a:outerShdw blurRad="50800" dist="38100" dir="2700000" algn="tl" rotWithShape="0">
              <a:srgbClr val="000000">
                <a:alpha val="40000"/>
              </a:srgbClr>
            </a:outerShdw>
          </a:effectLst>
        </p:spPr>
      </p:pic>
      <p:sp>
        <p:nvSpPr>
          <p:cNvPr id="125" name="Google Shape;125;p3"/>
          <p:cNvSpPr/>
          <p:nvPr/>
        </p:nvSpPr>
        <p:spPr>
          <a:xfrm>
            <a:off x="633102" y="2723581"/>
            <a:ext cx="1445325" cy="89559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126" name="Google Shape;126;p3"/>
          <p:cNvSpPr/>
          <p:nvPr/>
        </p:nvSpPr>
        <p:spPr>
          <a:xfrm>
            <a:off x="2708550" y="1122951"/>
            <a:ext cx="2088000" cy="5094601"/>
          </a:xfrm>
          <a:prstGeom prst="roundRect">
            <a:avLst>
              <a:gd name="adj" fmla="val 6635"/>
            </a:avLst>
          </a:prstGeom>
          <a:no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上記のようなフォームは、必ずアカウント登録が必要です。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（既に作成済みの方はお持ちのアカウント情報でログインしてください）</a:t>
            </a:r>
            <a:endParaRPr sz="1200" b="0" i="0" u="none" strike="noStrike" cap="none">
              <a:solidFill>
                <a:srgbClr val="000000"/>
              </a:solidFill>
              <a:latin typeface="Meiryo"/>
              <a:ea typeface="Meiryo"/>
              <a:cs typeface="Meiryo"/>
              <a:sym typeface="Meiryo"/>
            </a:endParaRPr>
          </a:p>
        </p:txBody>
      </p:sp>
      <p:pic>
        <p:nvPicPr>
          <p:cNvPr id="127" name="Google Shape;127;p3"/>
          <p:cNvPicPr preferRelativeResize="0"/>
          <p:nvPr/>
        </p:nvPicPr>
        <p:blipFill rotWithShape="1">
          <a:blip r:embed="rId4">
            <a:alphaModFix/>
          </a:blip>
          <a:srcRect/>
          <a:stretch/>
        </p:blipFill>
        <p:spPr>
          <a:xfrm>
            <a:off x="2942955" y="1990295"/>
            <a:ext cx="1619190" cy="2880000"/>
          </a:xfrm>
          <a:prstGeom prst="rect">
            <a:avLst/>
          </a:prstGeom>
          <a:noFill/>
          <a:ln>
            <a:noFill/>
          </a:ln>
          <a:effectLst>
            <a:outerShdw blurRad="50800" dist="38100" dir="2700000" algn="tl" rotWithShape="0">
              <a:srgbClr val="000000">
                <a:alpha val="40000"/>
              </a:srgbClr>
            </a:outerShdw>
          </a:effectLst>
        </p:spPr>
      </p:pic>
      <p:sp>
        <p:nvSpPr>
          <p:cNvPr id="129" name="Google Shape;129;p3"/>
          <p:cNvSpPr/>
          <p:nvPr/>
        </p:nvSpPr>
        <p:spPr>
          <a:xfrm>
            <a:off x="4945282" y="1379163"/>
            <a:ext cx="4744818" cy="4843837"/>
          </a:xfrm>
          <a:prstGeom prst="roundRect">
            <a:avLst>
              <a:gd name="adj" fmla="val 309"/>
            </a:avLst>
          </a:prstGeom>
          <a:solidFill>
            <a:schemeClr val="lt1"/>
          </a:solidFill>
          <a:ln w="28575" cap="flat" cmpd="sng">
            <a:solidFill>
              <a:srgbClr val="FFCC8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dirty="0">
                <a:solidFill>
                  <a:schemeClr val="dk1"/>
                </a:solidFill>
                <a:latin typeface="Meiryo"/>
                <a:ea typeface="Meiryo"/>
                <a:cs typeface="Meiryo"/>
                <a:sym typeface="Meiryo"/>
              </a:rPr>
              <a:t>①いつでも申請状況を確認できる！</a:t>
            </a:r>
            <a:endParaRPr sz="14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C00000"/>
                </a:solidFill>
                <a:latin typeface="Meiryo"/>
                <a:ea typeface="Meiryo"/>
                <a:cs typeface="Meiryo"/>
                <a:sym typeface="Meiryo"/>
              </a:rPr>
              <a:t>マイページ上で、最新の申請状況ステータスをいつでも確認</a:t>
            </a:r>
            <a:r>
              <a:rPr lang="ja-JP" sz="1200" b="0" i="0" u="none" strike="noStrike" cap="none" dirty="0">
                <a:solidFill>
                  <a:schemeClr val="dk1"/>
                </a:solidFill>
                <a:latin typeface="Meiryo"/>
                <a:ea typeface="Meiryo"/>
                <a:cs typeface="Meiryo"/>
                <a:sym typeface="Meiryo"/>
              </a:rPr>
              <a:t>することができます。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ステータスが更新されるとリアルタイムで表示されるので、正確な申請状況を把握することが可能になります。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7F7F7F"/>
                </a:solidFill>
                <a:latin typeface="Meiryo"/>
                <a:ea typeface="Meiryo"/>
                <a:cs typeface="Meiryo"/>
                <a:sym typeface="Meiryo"/>
              </a:rPr>
              <a:t>▶「</a:t>
            </a:r>
            <a:r>
              <a:rPr lang="ja-JP" sz="1200" b="1" i="0" u="none" strike="noStrike" cap="none" dirty="0">
                <a:solidFill>
                  <a:srgbClr val="7F7F7F"/>
                </a:solidFill>
                <a:latin typeface="Meiryo"/>
                <a:ea typeface="Meiryo"/>
                <a:cs typeface="Meiryo"/>
                <a:sym typeface="Meiryo"/>
              </a:rPr>
              <a:t>03.申請一覧</a:t>
            </a:r>
            <a:r>
              <a:rPr lang="ja-JP" sz="1200" b="0" i="0" u="none" strike="noStrike" cap="none" dirty="0">
                <a:solidFill>
                  <a:srgbClr val="7F7F7F"/>
                </a:solidFill>
                <a:latin typeface="Meiryo"/>
                <a:ea typeface="Meiryo"/>
                <a:cs typeface="Meiryo"/>
                <a:sym typeface="Meiryo"/>
              </a:rPr>
              <a:t>(p.8)」参照</a:t>
            </a:r>
            <a:endParaRPr sz="1200" b="0" i="0" u="none" strike="noStrike" cap="none" dirty="0">
              <a:solidFill>
                <a:srgbClr val="7F7F7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7F7F7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dirty="0">
                <a:solidFill>
                  <a:schemeClr val="dk1"/>
                </a:solidFill>
                <a:latin typeface="Meiryo"/>
                <a:ea typeface="Meiryo"/>
                <a:cs typeface="Meiryo"/>
                <a:sym typeface="Meiryo"/>
              </a:rPr>
              <a:t>②アカウント情報を入力する手間を削減！</a:t>
            </a:r>
            <a:endParaRPr sz="14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マイページに登録した氏名や住所などの登録内容を利用して、申請フォームへ自動入力できます。入力の</a:t>
            </a:r>
            <a:r>
              <a:rPr lang="ja-JP" sz="1200" b="0" i="0" u="none" strike="noStrike" cap="none" dirty="0">
                <a:solidFill>
                  <a:srgbClr val="C00000"/>
                </a:solidFill>
                <a:latin typeface="Meiryo"/>
                <a:ea typeface="Meiryo"/>
                <a:cs typeface="Meiryo"/>
                <a:sym typeface="Meiryo"/>
              </a:rPr>
              <a:t>手間の削減</a:t>
            </a:r>
            <a:r>
              <a:rPr lang="ja-JP" sz="1200" b="0" i="0" u="none" strike="noStrike" cap="none" dirty="0">
                <a:solidFill>
                  <a:schemeClr val="dk1"/>
                </a:solidFill>
                <a:latin typeface="Meiryo"/>
                <a:ea typeface="Meiryo"/>
                <a:cs typeface="Meiryo"/>
                <a:sym typeface="Meiryo"/>
              </a:rPr>
              <a:t>、入力</a:t>
            </a:r>
            <a:r>
              <a:rPr lang="ja-JP" sz="1200" b="0" i="0" u="none" strike="noStrike" cap="none" dirty="0">
                <a:solidFill>
                  <a:srgbClr val="C00000"/>
                </a:solidFill>
                <a:latin typeface="Meiryo"/>
                <a:ea typeface="Meiryo"/>
                <a:cs typeface="Meiryo"/>
                <a:sym typeface="Meiryo"/>
              </a:rPr>
              <a:t>ミスの防止</a:t>
            </a:r>
            <a:r>
              <a:rPr lang="ja-JP" sz="1200" b="0" i="0" u="none" strike="noStrike" cap="none" dirty="0">
                <a:solidFill>
                  <a:schemeClr val="dk1"/>
                </a:solidFill>
                <a:latin typeface="Meiryo"/>
                <a:ea typeface="Meiryo"/>
                <a:cs typeface="Meiryo"/>
                <a:sym typeface="Meiryo"/>
              </a:rPr>
              <a:t>に役立ちます。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1" i="0" u="sng" strike="noStrike" cap="none" dirty="0">
                <a:solidFill>
                  <a:schemeClr val="dk1"/>
                </a:solidFill>
                <a:latin typeface="Meiryo"/>
                <a:ea typeface="Meiryo"/>
                <a:cs typeface="Meiryo"/>
                <a:sym typeface="Meiryo"/>
              </a:rPr>
              <a:t>③</a:t>
            </a:r>
            <a:r>
              <a:rPr lang="ja-JP" altLang="en-US" sz="1400" b="1" i="0" u="sng" strike="noStrike" cap="none" dirty="0">
                <a:solidFill>
                  <a:schemeClr val="dk1"/>
                </a:solidFill>
                <a:latin typeface="Meiryo"/>
                <a:ea typeface="Meiryo"/>
                <a:cs typeface="Meiryo"/>
                <a:sym typeface="Meiryo"/>
              </a:rPr>
              <a:t>一時保存</a:t>
            </a:r>
            <a:r>
              <a:rPr lang="ja-JP" sz="1400" b="1" i="0" u="sng" strike="noStrike" cap="none" dirty="0">
                <a:solidFill>
                  <a:schemeClr val="dk1"/>
                </a:solidFill>
                <a:latin typeface="Meiryo"/>
                <a:ea typeface="Meiryo"/>
                <a:cs typeface="Meiryo"/>
                <a:sym typeface="Meiryo"/>
              </a:rPr>
              <a:t>機能で、スキマ時間のフォーム入力が可能！</a:t>
            </a:r>
            <a:endParaRPr sz="14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入力途中で行う一時保存は、ブラウザのキャッシュではなく</a:t>
            </a:r>
            <a:r>
              <a:rPr lang="ja-JP" sz="1200" b="0" i="0" u="none" strike="noStrike" cap="none" dirty="0">
                <a:solidFill>
                  <a:srgbClr val="C00000"/>
                </a:solidFill>
                <a:latin typeface="Meiryo"/>
                <a:ea typeface="Meiryo"/>
                <a:cs typeface="Meiryo"/>
                <a:sym typeface="Meiryo"/>
              </a:rPr>
              <a:t>アカウントに紐づけて保存</a:t>
            </a:r>
            <a:r>
              <a:rPr lang="ja-JP" sz="1200" b="0" i="0" u="none" strike="noStrike" cap="none" dirty="0">
                <a:solidFill>
                  <a:schemeClr val="dk1"/>
                </a:solidFill>
                <a:latin typeface="Meiryo"/>
                <a:ea typeface="Meiryo"/>
                <a:cs typeface="Meiryo"/>
                <a:sym typeface="Meiryo"/>
              </a:rPr>
              <a:t>されます。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どの端末・ブラウザからアクセスしても、マイページ上から簡単に入力を再開することが可能です。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7F7F7F"/>
                </a:solidFill>
                <a:latin typeface="Meiryo"/>
                <a:ea typeface="Meiryo"/>
                <a:cs typeface="Meiryo"/>
                <a:sym typeface="Meiryo"/>
              </a:rPr>
              <a:t>▶「</a:t>
            </a:r>
            <a:r>
              <a:rPr lang="ja-JP" sz="1200" b="1" i="0" u="none" strike="noStrike" cap="none" dirty="0">
                <a:solidFill>
                  <a:srgbClr val="7F7F7F"/>
                </a:solidFill>
                <a:latin typeface="Meiryo"/>
                <a:ea typeface="Meiryo"/>
                <a:cs typeface="Meiryo"/>
                <a:sym typeface="Meiryo"/>
              </a:rPr>
              <a:t>04.</a:t>
            </a:r>
            <a:r>
              <a:rPr lang="ja-JP" altLang="en-US" sz="1200" b="1" i="0" u="none" strike="noStrike" cap="none" dirty="0">
                <a:solidFill>
                  <a:srgbClr val="7F7F7F"/>
                </a:solidFill>
                <a:latin typeface="Meiryo"/>
                <a:ea typeface="Meiryo"/>
                <a:cs typeface="Meiryo"/>
                <a:sym typeface="Meiryo"/>
              </a:rPr>
              <a:t>一時保存</a:t>
            </a:r>
            <a:r>
              <a:rPr lang="ja-JP" sz="1200" b="0" i="0" u="none" strike="noStrike" cap="none" dirty="0">
                <a:solidFill>
                  <a:srgbClr val="7F7F7F"/>
                </a:solidFill>
                <a:latin typeface="Meiryo"/>
                <a:ea typeface="Meiryo"/>
                <a:cs typeface="Meiryo"/>
                <a:sym typeface="Meiryo"/>
              </a:rPr>
              <a:t>(p.9)」参照</a:t>
            </a:r>
            <a:endParaRPr sz="1200" b="0" i="0" u="none" strike="noStrike" cap="none" dirty="0">
              <a:solidFill>
                <a:srgbClr val="7F7F7F"/>
              </a:solidFill>
              <a:latin typeface="Meiryo"/>
              <a:ea typeface="Meiryo"/>
              <a:cs typeface="Meiryo"/>
              <a:sym typeface="Meiryo"/>
            </a:endParaRPr>
          </a:p>
        </p:txBody>
      </p:sp>
      <p:pic>
        <p:nvPicPr>
          <p:cNvPr id="130" name="Google Shape;130;p3"/>
          <p:cNvPicPr preferRelativeResize="0"/>
          <p:nvPr/>
        </p:nvPicPr>
        <p:blipFill rotWithShape="1">
          <a:blip r:embed="rId5">
            <a:alphaModFix/>
          </a:blip>
          <a:srcRect l="32662" t="13110" r="36372" b="13634"/>
          <a:stretch/>
        </p:blipFill>
        <p:spPr>
          <a:xfrm>
            <a:off x="8678217" y="2748564"/>
            <a:ext cx="667321" cy="921687"/>
          </a:xfrm>
          <a:prstGeom prst="trapezoid">
            <a:avLst>
              <a:gd name="adj" fmla="val 29057"/>
            </a:avLst>
          </a:prstGeom>
          <a:noFill/>
          <a:ln>
            <a:noFill/>
          </a:ln>
        </p:spPr>
      </p:pic>
      <p:sp>
        <p:nvSpPr>
          <p:cNvPr id="131" name="Google Shape;131;p3"/>
          <p:cNvSpPr txBox="1"/>
          <p:nvPr/>
        </p:nvSpPr>
        <p:spPr>
          <a:xfrm>
            <a:off x="4945282" y="1379093"/>
            <a:ext cx="4744817" cy="369460"/>
          </a:xfrm>
          <a:prstGeom prst="rect">
            <a:avLst/>
          </a:prstGeom>
          <a:solidFill>
            <a:srgbClr val="FFCC8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1"/>
              <a:buFont typeface="Arial"/>
              <a:buNone/>
            </a:pPr>
            <a:r>
              <a:rPr lang="ja-JP" sz="1801" b="1" i="0" u="none" strike="noStrike" cap="none">
                <a:solidFill>
                  <a:schemeClr val="dk1"/>
                </a:solidFill>
                <a:latin typeface="Meiryo"/>
                <a:ea typeface="Meiryo"/>
                <a:cs typeface="Meiryo"/>
                <a:sym typeface="Meiryo"/>
              </a:rPr>
              <a:t>簡単で便利！マイページ機能</a:t>
            </a: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328744" y="1122951"/>
            <a:ext cx="2088000" cy="5094601"/>
          </a:xfrm>
          <a:prstGeom prst="roundRect">
            <a:avLst>
              <a:gd name="adj" fmla="val 6635"/>
            </a:avLst>
          </a:prstGeom>
          <a:no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【このまますぐに申請する】という表示があるフォームは「申請へ進む」よりアカウント登録せずに申請へ進むことも可能です。</a:t>
            </a:r>
            <a:endParaRPr sz="1200" b="0" i="0" u="none" strike="noStrike" cap="none">
              <a:solidFill>
                <a:schemeClr val="dk2"/>
              </a:solidFill>
              <a:latin typeface="Meiryo"/>
              <a:ea typeface="Meiryo"/>
              <a:cs typeface="Meiryo"/>
              <a:sym typeface="Meiryo"/>
            </a:endParaRPr>
          </a:p>
        </p:txBody>
      </p:sp>
      <p:sp>
        <p:nvSpPr>
          <p:cNvPr id="133" name="Google Shape;133;p3"/>
          <p:cNvSpPr txBox="1"/>
          <p:nvPr/>
        </p:nvSpPr>
        <p:spPr>
          <a:xfrm>
            <a:off x="4945282" y="983309"/>
            <a:ext cx="4744817" cy="400558"/>
          </a:xfrm>
          <a:prstGeom prst="rect">
            <a:avLst/>
          </a:prstGeom>
          <a:noFill/>
          <a:ln>
            <a:noFill/>
          </a:ln>
        </p:spPr>
        <p:txBody>
          <a:bodyPr spcFirstLastPara="1" wrap="square" lIns="0" tIns="0" rIns="0" bIns="0" anchor="ctr" anchorCtr="0">
            <a:normAutofit/>
          </a:bodyPr>
          <a:lstStyle/>
          <a:p>
            <a:pPr marL="95250" marR="0" lvl="0" indent="0" algn="l" rtl="0">
              <a:lnSpc>
                <a:spcPct val="100000"/>
              </a:lnSpc>
              <a:spcBef>
                <a:spcPts val="0"/>
              </a:spcBef>
              <a:spcAft>
                <a:spcPts val="0"/>
              </a:spcAft>
              <a:buClr>
                <a:schemeClr val="dk2"/>
              </a:buClr>
              <a:buSzPts val="1400"/>
              <a:buFont typeface="Meiryo"/>
              <a:buNone/>
            </a:pPr>
            <a:r>
              <a:rPr lang="ja-JP" sz="1200" b="0" i="0" u="none" strike="noStrike" cap="none">
                <a:solidFill>
                  <a:schemeClr val="dk2"/>
                </a:solidFill>
                <a:latin typeface="Meiryo"/>
                <a:ea typeface="Meiryo"/>
                <a:cs typeface="Meiryo"/>
                <a:sym typeface="Meiryo"/>
              </a:rPr>
              <a:t>＼アカウント登録をすると利用可能／</a:t>
            </a:r>
            <a:endParaRPr sz="1200" b="0" i="0" u="none" strike="noStrike" cap="none">
              <a:solidFill>
                <a:schemeClr val="dk2"/>
              </a:solidFill>
              <a:latin typeface="Meiryo"/>
              <a:ea typeface="Meiryo"/>
              <a:cs typeface="Meiryo"/>
              <a:sym typeface="Meiryo"/>
            </a:endParaRPr>
          </a:p>
        </p:txBody>
      </p:sp>
      <p:sp>
        <p:nvSpPr>
          <p:cNvPr id="3" name="タイトル 2">
            <a:extLst>
              <a:ext uri="{FF2B5EF4-FFF2-40B4-BE49-F238E27FC236}">
                <a16:creationId xmlns:a16="http://schemas.microsoft.com/office/drawing/2014/main" id="{BD3ACC11-272A-40C9-B965-D0B335A9A136}"/>
              </a:ext>
            </a:extLst>
          </p:cNvPr>
          <p:cNvSpPr>
            <a:spLocks noGrp="1"/>
          </p:cNvSpPr>
          <p:nvPr>
            <p:ph type="title"/>
          </p:nvPr>
        </p:nvSpPr>
        <p:spPr/>
        <p:txBody>
          <a:bodyPr/>
          <a:lstStyle/>
          <a:p>
            <a:r>
              <a:rPr lang="ja-JP" altLang="ja-JP" dirty="0"/>
              <a:t>01.アカウント登録</a:t>
            </a:r>
            <a:endParaRPr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36" name="Google Shape;559;gf3bb6fad3e_0_64">
            <a:extLst>
              <a:ext uri="{FF2B5EF4-FFF2-40B4-BE49-F238E27FC236}">
                <a16:creationId xmlns:a16="http://schemas.microsoft.com/office/drawing/2014/main" id="{9DC294BC-282F-4D1E-9144-853E49122209}"/>
              </a:ext>
            </a:extLst>
          </p:cNvPr>
          <p:cNvSpPr/>
          <p:nvPr/>
        </p:nvSpPr>
        <p:spPr>
          <a:xfrm>
            <a:off x="7419638" y="1152690"/>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r>
              <a:rPr lang="ja-JP" altLang="en-US" sz="1200">
                <a:solidFill>
                  <a:schemeClr val="dk2"/>
                </a:solidFill>
                <a:latin typeface="Meiryo"/>
                <a:ea typeface="Meiryo"/>
                <a:cs typeface="Meiryo"/>
                <a:sym typeface="Meiryo"/>
              </a:rPr>
              <a:t>正しく認証されるとスマートフォンに「</a:t>
            </a:r>
            <a:r>
              <a:rPr lang="en-US" altLang="ja-JP" sz="1200">
                <a:solidFill>
                  <a:schemeClr val="dk2"/>
                </a:solidFill>
                <a:latin typeface="Meiryo"/>
                <a:ea typeface="Meiryo"/>
                <a:cs typeface="Meiryo"/>
                <a:sym typeface="Meiryo"/>
              </a:rPr>
              <a:t>PIN</a:t>
            </a:r>
            <a:r>
              <a:rPr lang="ja-JP" altLang="en-US" sz="1200">
                <a:solidFill>
                  <a:schemeClr val="dk2"/>
                </a:solidFill>
                <a:latin typeface="Meiryo"/>
                <a:ea typeface="Meiryo"/>
                <a:cs typeface="Meiryo"/>
                <a:sym typeface="Meiryo"/>
              </a:rPr>
              <a:t>の入力」画面が表示されます。</a:t>
            </a:r>
            <a:r>
              <a:rPr lang="en-US" altLang="ja-JP" sz="1200">
                <a:solidFill>
                  <a:schemeClr val="dk2"/>
                </a:solidFill>
                <a:latin typeface="Meiryo"/>
                <a:ea typeface="Meiryo"/>
                <a:cs typeface="Meiryo"/>
                <a:sym typeface="Meiryo"/>
              </a:rPr>
              <a:t>PIN</a:t>
            </a:r>
            <a:r>
              <a:rPr lang="ja-JP" altLang="en-US" sz="1200">
                <a:solidFill>
                  <a:schemeClr val="dk2"/>
                </a:solidFill>
                <a:latin typeface="Meiryo"/>
                <a:ea typeface="Meiryo"/>
                <a:cs typeface="Meiryo"/>
                <a:sym typeface="Meiryo"/>
              </a:rPr>
              <a:t>コードを入力する、もしくは生体認証を使って本人認証を行います。</a:t>
            </a:r>
            <a:endParaRPr sz="1200">
              <a:solidFill>
                <a:schemeClr val="dk2"/>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「新規アカウント登録」を選択します。</a:t>
            </a:r>
            <a:endParaRPr sz="1200" dirty="0">
              <a:solidFill>
                <a:schemeClr val="dk2"/>
              </a:solidFill>
              <a:latin typeface="Meiryo"/>
              <a:ea typeface="Meiryo"/>
              <a:cs typeface="Meiryo"/>
              <a:sym typeface="Meiryo"/>
            </a:endParaRPr>
          </a:p>
        </p:txBody>
      </p:sp>
      <p:sp>
        <p:nvSpPr>
          <p:cNvPr id="557" name="Google Shape;557;gf3bb6fad3e_0_64"/>
          <p:cNvSpPr/>
          <p:nvPr/>
        </p:nvSpPr>
        <p:spPr>
          <a:xfrm>
            <a:off x="2708550"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メールアドレスを入力し、「アカウント登録用のメールを送信」を選択します。</a:t>
            </a:r>
            <a:endParaRPr lang="en-US" altLang="ja-JP" sz="1200" dirty="0">
              <a:solidFill>
                <a:schemeClr val="dk2"/>
              </a:solidFill>
              <a:latin typeface="Meiryo"/>
              <a:ea typeface="Meiryo"/>
              <a:cs typeface="Meiryo"/>
              <a:sym typeface="Meiryo"/>
            </a:endParaRPr>
          </a:p>
        </p:txBody>
      </p:sp>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01.</a:t>
            </a:r>
            <a:r>
              <a:rPr lang="ja-JP" altLang="en-US" dirty="0"/>
              <a:t>アカウント登録</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4</a:t>
            </a:fld>
            <a:endParaRPr/>
          </a:p>
        </p:txBody>
      </p:sp>
      <p:sp>
        <p:nvSpPr>
          <p:cNvPr id="559" name="Google Shape;559;gf3bb6fad3e_0_64"/>
          <p:cNvSpPr/>
          <p:nvPr/>
        </p:nvSpPr>
        <p:spPr>
          <a:xfrm>
            <a:off x="4562145" y="1122951"/>
            <a:ext cx="2596305"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sz="1200" dirty="0">
              <a:solidFill>
                <a:schemeClr val="dk2"/>
              </a:solidFill>
              <a:latin typeface="Meiryo"/>
              <a:ea typeface="Meiryo"/>
              <a:cs typeface="Meiryo"/>
              <a:sym typeface="Meiryo"/>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5" name="Google Shape;565;gf3bb6fad3e_0_6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81" name="Google Shape;581;gf3bb6fad3e_0_64"/>
          <p:cNvSpPr/>
          <p:nvPr/>
        </p:nvSpPr>
        <p:spPr>
          <a:xfrm>
            <a:off x="7435313"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SzPts val="1200"/>
            </a:pPr>
            <a:endParaRPr lang="ja-JP" altLang="en-US" sz="1200"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アカウント登録用</a:t>
            </a:r>
            <a:r>
              <a:rPr lang="en-US" altLang="ja-JP" sz="1200" dirty="0">
                <a:solidFill>
                  <a:schemeClr val="dk2"/>
                </a:solidFill>
                <a:latin typeface="Meiryo"/>
                <a:ea typeface="Meiryo"/>
                <a:cs typeface="Meiryo"/>
                <a:sym typeface="Meiryo"/>
              </a:rPr>
              <a:t>URL</a:t>
            </a:r>
            <a:r>
              <a:rPr lang="ja-JP" altLang="en-US" sz="1200" dirty="0">
                <a:solidFill>
                  <a:schemeClr val="dk2"/>
                </a:solidFill>
                <a:latin typeface="Meiryo"/>
                <a:ea typeface="Meiryo"/>
                <a:cs typeface="Meiryo"/>
                <a:sym typeface="Meiryo"/>
              </a:rPr>
              <a:t>がメールで届きます。</a:t>
            </a:r>
          </a:p>
          <a:p>
            <a:pPr>
              <a:buSzPts val="1200"/>
            </a:pPr>
            <a:r>
              <a:rPr lang="ja-JP" altLang="en-US" sz="1200" dirty="0">
                <a:solidFill>
                  <a:schemeClr val="dk2"/>
                </a:solidFill>
                <a:latin typeface="Meiryo"/>
                <a:ea typeface="Meiryo"/>
                <a:cs typeface="Meiryo"/>
                <a:sym typeface="Meiryo"/>
              </a:rPr>
              <a:t>（メール件名：</a:t>
            </a:r>
            <a:r>
              <a:rPr lang="en-US" altLang="ja-JP" sz="1200" dirty="0">
                <a:solidFill>
                  <a:schemeClr val="dk2"/>
                </a:solidFill>
                <a:latin typeface="Meiryo"/>
                <a:ea typeface="Meiryo"/>
                <a:cs typeface="Meiryo"/>
                <a:sym typeface="Meiryo"/>
              </a:rPr>
              <a:t>[</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アカウント登録のご案内）</a:t>
            </a:r>
          </a:p>
        </p:txBody>
      </p:sp>
      <p:sp>
        <p:nvSpPr>
          <p:cNvPr id="582" name="Google Shape;582;gf3bb6fad3e_0_64"/>
          <p:cNvSpPr/>
          <p:nvPr/>
        </p:nvSpPr>
        <p:spPr>
          <a:xfrm>
            <a:off x="7429462"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7411" y="1990295"/>
            <a:ext cx="1619190" cy="2880000"/>
          </a:xfrm>
          <a:prstGeom prst="rect">
            <a:avLst/>
          </a:prstGeom>
          <a:effectLst>
            <a:outerShdw blurRad="50800" dist="38100" dir="2700000" algn="tl" rotWithShape="0">
              <a:prstClr val="black">
                <a:alpha val="40000"/>
              </a:prstClr>
            </a:outerShdw>
          </a:effectLst>
        </p:spPr>
      </p:pic>
      <p:sp>
        <p:nvSpPr>
          <p:cNvPr id="48" name="Google Shape;547;gf3bb6fad3e_0_47">
            <a:extLst>
              <a:ext uri="{FF2B5EF4-FFF2-40B4-BE49-F238E27FC236}">
                <a16:creationId xmlns:a16="http://schemas.microsoft.com/office/drawing/2014/main" id="{1647393A-2BB0-4427-9627-E0EE70862219}"/>
              </a:ext>
            </a:extLst>
          </p:cNvPr>
          <p:cNvSpPr/>
          <p:nvPr/>
        </p:nvSpPr>
        <p:spPr>
          <a:xfrm>
            <a:off x="961537" y="4448492"/>
            <a:ext cx="864000" cy="252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5" name="図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42955" y="1990295"/>
            <a:ext cx="1619190" cy="2880000"/>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34338" y="1990295"/>
            <a:ext cx="1619190" cy="2880000"/>
          </a:xfrm>
          <a:prstGeom prst="rect">
            <a:avLst/>
          </a:prstGeom>
          <a:effectLst>
            <a:outerShdw blurRad="50800" dist="38100" dir="2700000" algn="tl" rotWithShape="0">
              <a:prstClr val="black">
                <a:alpha val="40000"/>
              </a:prstClr>
            </a:outerShdw>
          </a:effectLst>
        </p:spPr>
      </p:pic>
      <p:sp>
        <p:nvSpPr>
          <p:cNvPr id="31" name="Google Shape;547;gf3bb6fad3e_0_47">
            <a:extLst>
              <a:ext uri="{FF2B5EF4-FFF2-40B4-BE49-F238E27FC236}">
                <a16:creationId xmlns:a16="http://schemas.microsoft.com/office/drawing/2014/main" id="{1647393A-2BB0-4427-9627-E0EE70862219}"/>
              </a:ext>
            </a:extLst>
          </p:cNvPr>
          <p:cNvSpPr/>
          <p:nvPr/>
        </p:nvSpPr>
        <p:spPr>
          <a:xfrm>
            <a:off x="3048279" y="3500650"/>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3" name="Google Shape;547;gf3bb6fad3e_0_47">
            <a:extLst>
              <a:ext uri="{FF2B5EF4-FFF2-40B4-BE49-F238E27FC236}">
                <a16:creationId xmlns:a16="http://schemas.microsoft.com/office/drawing/2014/main" id="{1647393A-2BB0-4427-9627-E0EE70862219}"/>
              </a:ext>
            </a:extLst>
          </p:cNvPr>
          <p:cNvSpPr/>
          <p:nvPr/>
        </p:nvSpPr>
        <p:spPr>
          <a:xfrm>
            <a:off x="3048279" y="3858008"/>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4" name="Google Shape;547;gf3bb6fad3e_0_47">
            <a:extLst>
              <a:ext uri="{FF2B5EF4-FFF2-40B4-BE49-F238E27FC236}">
                <a16:creationId xmlns:a16="http://schemas.microsoft.com/office/drawing/2014/main" id="{1647393A-2BB0-4427-9627-E0EE70862219}"/>
              </a:ext>
            </a:extLst>
          </p:cNvPr>
          <p:cNvSpPr/>
          <p:nvPr/>
        </p:nvSpPr>
        <p:spPr>
          <a:xfrm>
            <a:off x="7640635" y="3276810"/>
            <a:ext cx="1584000" cy="491076"/>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1034" name="Picture 10" descr="https://lh7-us.googleusercontent.com/cPtSB6f9D3AU4LcTsTobFVrBB6BBe9n3ZecegWnDs3rh_43ofNgF5SFrNHTs1bIhU0jdMIwH2HC6IUNoz0N6TW7HYPxp4gWViwTAnZgkxcrec2v6342sEIhSdbMgqhahR7z6kx73tvp2d_UO0_r7xl8">
            <a:extLst>
              <a:ext uri="{FF2B5EF4-FFF2-40B4-BE49-F238E27FC236}">
                <a16:creationId xmlns:a16="http://schemas.microsoft.com/office/drawing/2014/main" id="{D11DD470-1B54-463C-95AF-3312C5816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6369" y="4022307"/>
            <a:ext cx="1620000" cy="785330"/>
          </a:xfrm>
          <a:prstGeom prst="rect">
            <a:avLst/>
          </a:prstGeom>
          <a:ln w="12700">
            <a:solidFill>
              <a:schemeClr val="accent3">
                <a:lumMod val="75000"/>
              </a:schemeClr>
            </a:solidFill>
          </a:ln>
          <a:effectLst/>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D86BDD2F-C858-4819-8471-DF0865945BEB}"/>
              </a:ext>
            </a:extLst>
          </p:cNvPr>
          <p:cNvSpPr/>
          <p:nvPr/>
        </p:nvSpPr>
        <p:spPr>
          <a:xfrm>
            <a:off x="5279626" y="3608622"/>
            <a:ext cx="1453487" cy="400110"/>
          </a:xfrm>
          <a:prstGeom prst="rect">
            <a:avLst/>
          </a:prstGeom>
        </p:spPr>
        <p:txBody>
          <a:bodyPr wrap="square">
            <a:spAutoFit/>
          </a:bodyPr>
          <a:lstStyle/>
          <a:p>
            <a:pPr>
              <a:buClr>
                <a:schemeClr val="dk1"/>
              </a:buClr>
              <a:buSzPts val="1400"/>
            </a:pPr>
            <a:r>
              <a:rPr lang="ja-JP" altLang="en-US" sz="1000" b="1" dirty="0">
                <a:solidFill>
                  <a:schemeClr val="dk2"/>
                </a:solidFill>
                <a:latin typeface="Meiryo"/>
                <a:ea typeface="Meiryo"/>
                <a:cs typeface="Meiryo"/>
                <a:sym typeface="Meiryo"/>
              </a:rPr>
              <a:t>▼外部アカウントから</a:t>
            </a:r>
            <a:endParaRPr lang="en-US" altLang="ja-JP" sz="1000" b="1" dirty="0">
              <a:solidFill>
                <a:schemeClr val="dk2"/>
              </a:solidFill>
              <a:latin typeface="Meiryo"/>
              <a:ea typeface="Meiryo"/>
              <a:cs typeface="Meiryo"/>
              <a:sym typeface="Meiryo"/>
            </a:endParaRPr>
          </a:p>
          <a:p>
            <a:pPr>
              <a:buClr>
                <a:schemeClr val="dk1"/>
              </a:buClr>
              <a:buSzPts val="1400"/>
            </a:pPr>
            <a:r>
              <a:rPr lang="ja-JP" altLang="en-US" sz="1000" b="1" dirty="0">
                <a:solidFill>
                  <a:schemeClr val="dk2"/>
                </a:solidFill>
                <a:latin typeface="Meiryo"/>
                <a:ea typeface="Meiryo"/>
                <a:cs typeface="Meiryo"/>
                <a:sym typeface="Meiryo"/>
              </a:rPr>
              <a:t>　登録も可能です。</a:t>
            </a:r>
            <a:endParaRPr lang="ja-JP" altLang="en-US" sz="1000" dirty="0"/>
          </a:p>
        </p:txBody>
      </p:sp>
      <p:sp>
        <p:nvSpPr>
          <p:cNvPr id="29" name="正方形/長方形 28">
            <a:extLst>
              <a:ext uri="{FF2B5EF4-FFF2-40B4-BE49-F238E27FC236}">
                <a16:creationId xmlns:a16="http://schemas.microsoft.com/office/drawing/2014/main" id="{D86BDD2F-C858-4819-8471-DF0865945BEB}"/>
              </a:ext>
            </a:extLst>
          </p:cNvPr>
          <p:cNvSpPr/>
          <p:nvPr/>
        </p:nvSpPr>
        <p:spPr>
          <a:xfrm>
            <a:off x="4700243" y="3608622"/>
            <a:ext cx="421023" cy="246221"/>
          </a:xfrm>
          <a:prstGeom prst="rect">
            <a:avLst/>
          </a:prstGeom>
        </p:spPr>
        <p:txBody>
          <a:bodyPr wrap="square">
            <a:spAutoFit/>
          </a:bodyPr>
          <a:lstStyle/>
          <a:p>
            <a:pPr>
              <a:buClr>
                <a:schemeClr val="dk1"/>
              </a:buClr>
              <a:buSzPts val="1400"/>
            </a:pPr>
            <a:r>
              <a:rPr lang="en-US" altLang="ja-JP" sz="1000" b="1" dirty="0">
                <a:solidFill>
                  <a:schemeClr val="dk2"/>
                </a:solidFill>
                <a:latin typeface="Meiryo"/>
                <a:ea typeface="Meiryo"/>
                <a:cs typeface="Meiryo"/>
                <a:sym typeface="Meiryo"/>
              </a:rPr>
              <a:t>OR</a:t>
            </a:r>
            <a:endParaRPr lang="ja-JP" altLang="en-US" sz="1000" dirty="0"/>
          </a:p>
        </p:txBody>
      </p:sp>
    </p:spTree>
    <p:extLst>
      <p:ext uri="{BB962C8B-B14F-4D97-AF65-F5344CB8AC3E}">
        <p14:creationId xmlns:p14="http://schemas.microsoft.com/office/powerpoint/2010/main" val="150572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19" name="Google Shape;559;gf3bb6fad3e_0_64">
            <a:extLst>
              <a:ext uri="{FF2B5EF4-FFF2-40B4-BE49-F238E27FC236}">
                <a16:creationId xmlns:a16="http://schemas.microsoft.com/office/drawing/2014/main" id="{9DC294BC-282F-4D1E-9144-853E49122209}"/>
              </a:ext>
            </a:extLst>
          </p:cNvPr>
          <p:cNvSpPr/>
          <p:nvPr/>
        </p:nvSpPr>
        <p:spPr>
          <a:xfrm>
            <a:off x="74196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lvl="0">
              <a:buSzPts val="1200"/>
            </a:pPr>
            <a:endParaRPr lang="en-US" altLang="ja-JP" sz="1200" dirty="0">
              <a:solidFill>
                <a:schemeClr val="dk2"/>
              </a:solidFill>
              <a:latin typeface="Meiryo"/>
              <a:ea typeface="Meiryo"/>
              <a:cs typeface="Meiryo"/>
              <a:sym typeface="Meiryo"/>
            </a:endParaRPr>
          </a:p>
          <a:p>
            <a:pPr lvl="0">
              <a:buSzPts val="1200"/>
            </a:pPr>
            <a:r>
              <a:rPr lang="ja-JP" altLang="en-US" sz="1200" dirty="0">
                <a:solidFill>
                  <a:schemeClr val="dk2"/>
                </a:solidFill>
                <a:latin typeface="Meiryo"/>
                <a:ea typeface="Meiryo"/>
                <a:cs typeface="Meiryo"/>
                <a:sym typeface="Meiryo"/>
              </a:rPr>
              <a:t>アカウント登録が完了します。</a:t>
            </a:r>
          </a:p>
        </p:txBody>
      </p:sp>
      <p:sp>
        <p:nvSpPr>
          <p:cNvPr id="286" name="Google Shape;286;p6"/>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アカウント登録画面に遷移し、必要項目を入力します。</a:t>
            </a:r>
          </a:p>
        </p:txBody>
      </p:sp>
      <p:sp>
        <p:nvSpPr>
          <p:cNvPr id="287" name="Google Shape;287;p6"/>
          <p:cNvSpPr/>
          <p:nvPr/>
        </p:nvSpPr>
        <p:spPr>
          <a:xfrm>
            <a:off x="2708550"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プライバシーポリシー同意にチェックを入れて「確認」を選択します。</a:t>
            </a:r>
            <a:endParaRPr lang="ja-JP" altLang="en-US" dirty="0"/>
          </a:p>
        </p:txBody>
      </p:sp>
      <p:sp>
        <p:nvSpPr>
          <p:cNvPr id="288" name="Google Shape;288;p6"/>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a:t>01.アカウント登録</a:t>
            </a:r>
            <a:endParaRPr/>
          </a:p>
        </p:txBody>
      </p:sp>
      <p:sp>
        <p:nvSpPr>
          <p:cNvPr id="289" name="Google Shape;289;p6"/>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a:p>
        </p:txBody>
      </p:sp>
      <p:sp>
        <p:nvSpPr>
          <p:cNvPr id="290" name="Google Shape;290;p6"/>
          <p:cNvSpPr/>
          <p:nvPr/>
        </p:nvSpPr>
        <p:spPr>
          <a:xfrm>
            <a:off x="5070450"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Meiryo"/>
              <a:ea typeface="Meiryo"/>
              <a:cs typeface="Meiryo"/>
              <a:sym typeface="Meiryo"/>
            </a:endParaRPr>
          </a:p>
          <a:p>
            <a:pPr>
              <a:buSzPts val="1200"/>
            </a:pPr>
            <a:r>
              <a:rPr lang="ja-JP" altLang="en-US" sz="1200" dirty="0">
                <a:solidFill>
                  <a:schemeClr val="dk2"/>
                </a:solidFill>
                <a:latin typeface="Meiryo"/>
                <a:ea typeface="Meiryo"/>
                <a:cs typeface="Meiryo"/>
                <a:sym typeface="Meiryo"/>
              </a:rPr>
              <a:t>確認画面に遷移するので、下までスクロールし、「登録」を選択します。</a:t>
            </a:r>
          </a:p>
        </p:txBody>
      </p:sp>
      <p:sp>
        <p:nvSpPr>
          <p:cNvPr id="291" name="Google Shape;291;p6"/>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④</a:t>
            </a:r>
            <a:endParaRPr sz="4800" b="1" i="0" u="none" strike="noStrike" cap="none" dirty="0">
              <a:solidFill>
                <a:srgbClr val="007BBB"/>
              </a:solidFill>
              <a:latin typeface="Meiryo"/>
              <a:ea typeface="Meiryo"/>
              <a:cs typeface="Meiryo"/>
              <a:sym typeface="Meiryo"/>
            </a:endParaRPr>
          </a:p>
        </p:txBody>
      </p:sp>
      <p:sp>
        <p:nvSpPr>
          <p:cNvPr id="292" name="Google Shape;292;p6"/>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⑤</a:t>
            </a:r>
            <a:endParaRPr sz="4800" b="1" i="0" u="none" strike="noStrike" cap="none" dirty="0">
              <a:solidFill>
                <a:srgbClr val="007BBB"/>
              </a:solidFill>
              <a:latin typeface="Meiryo"/>
              <a:ea typeface="Meiryo"/>
              <a:cs typeface="Meiryo"/>
              <a:sym typeface="Meiryo"/>
            </a:endParaRPr>
          </a:p>
        </p:txBody>
      </p:sp>
      <p:sp>
        <p:nvSpPr>
          <p:cNvPr id="293" name="Google Shape;293;p6"/>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94" name="Google Shape;294;p6"/>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altLang="en-US" sz="4800" b="1" dirty="0">
                <a:solidFill>
                  <a:srgbClr val="007BBB"/>
                </a:solidFill>
                <a:latin typeface="Meiryo"/>
                <a:ea typeface="Meiryo"/>
                <a:cs typeface="Meiryo"/>
                <a:sym typeface="Meiryo"/>
              </a:rPr>
              <a:t>⑥</a:t>
            </a:r>
            <a:endParaRPr sz="4800" b="1" i="0" u="none" strike="noStrike" cap="none" dirty="0">
              <a:solidFill>
                <a:srgbClr val="007BBB"/>
              </a:solidFill>
              <a:latin typeface="Meiryo"/>
              <a:ea typeface="Meiryo"/>
              <a:cs typeface="Meiryo"/>
              <a:sym typeface="Meiryo"/>
            </a:endParaRPr>
          </a:p>
        </p:txBody>
      </p:sp>
      <p:sp>
        <p:nvSpPr>
          <p:cNvPr id="295" name="Google Shape;295;p6"/>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296" name="Google Shape;296;p6"/>
          <p:cNvPicPr preferRelativeResize="0"/>
          <p:nvPr/>
        </p:nvPicPr>
        <p:blipFill rotWithShape="1">
          <a:blip r:embed="rId3">
            <a:alphaModFix/>
          </a:blip>
          <a:srcRect/>
          <a:stretch/>
        </p:blipFill>
        <p:spPr>
          <a:xfrm>
            <a:off x="2914555" y="1990295"/>
            <a:ext cx="1619190" cy="2880000"/>
          </a:xfrm>
          <a:prstGeom prst="rect">
            <a:avLst/>
          </a:prstGeom>
          <a:noFill/>
          <a:ln>
            <a:noFill/>
          </a:ln>
          <a:effectLst>
            <a:outerShdw blurRad="292100" dist="139700" dir="2700000" algn="tl" rotWithShape="0">
              <a:srgbClr val="333333">
                <a:alpha val="64313"/>
              </a:srgbClr>
            </a:outerShdw>
          </a:effectLst>
        </p:spPr>
      </p:pic>
      <p:pic>
        <p:nvPicPr>
          <p:cNvPr id="297" name="Google Shape;297;p6"/>
          <p:cNvPicPr preferRelativeResize="0"/>
          <p:nvPr/>
        </p:nvPicPr>
        <p:blipFill rotWithShape="1">
          <a:blip r:embed="rId4">
            <a:alphaModFix/>
          </a:blip>
          <a:srcRect b="20485"/>
          <a:stretch/>
        </p:blipFill>
        <p:spPr>
          <a:xfrm>
            <a:off x="5163034" y="1990296"/>
            <a:ext cx="1440000" cy="2036581"/>
          </a:xfrm>
          <a:prstGeom prst="rect">
            <a:avLst/>
          </a:prstGeom>
          <a:noFill/>
          <a:ln>
            <a:noFill/>
          </a:ln>
          <a:effectLst>
            <a:outerShdw blurRad="50800" dist="38100" dir="2700000" algn="tl" rotWithShape="0">
              <a:srgbClr val="000000">
                <a:alpha val="40000"/>
              </a:srgbClr>
            </a:outerShdw>
          </a:effectLst>
        </p:spPr>
      </p:pic>
      <p:pic>
        <p:nvPicPr>
          <p:cNvPr id="298" name="Google Shape;298;p6"/>
          <p:cNvPicPr preferRelativeResize="0"/>
          <p:nvPr/>
        </p:nvPicPr>
        <p:blipFill rotWithShape="1">
          <a:blip r:embed="rId5">
            <a:alphaModFix/>
          </a:blip>
          <a:srcRect/>
          <a:stretch/>
        </p:blipFill>
        <p:spPr>
          <a:xfrm>
            <a:off x="7663867" y="1995209"/>
            <a:ext cx="1619190" cy="2880000"/>
          </a:xfrm>
          <a:prstGeom prst="rect">
            <a:avLst/>
          </a:prstGeom>
          <a:noFill/>
          <a:ln>
            <a:noFill/>
          </a:ln>
          <a:effectLst>
            <a:outerShdw blurRad="50800" dist="38100" dir="2700000" algn="tl" rotWithShape="0">
              <a:srgbClr val="000000">
                <a:alpha val="40000"/>
              </a:srgbClr>
            </a:outerShdw>
          </a:effectLst>
        </p:spPr>
      </p:pic>
      <p:pic>
        <p:nvPicPr>
          <p:cNvPr id="299" name="Google Shape;299;p6"/>
          <p:cNvPicPr preferRelativeResize="0"/>
          <p:nvPr/>
        </p:nvPicPr>
        <p:blipFill rotWithShape="1">
          <a:blip r:embed="rId6">
            <a:alphaModFix/>
          </a:blip>
          <a:srcRect t="49220"/>
          <a:stretch/>
        </p:blipFill>
        <p:spPr>
          <a:xfrm>
            <a:off x="5619991" y="3569677"/>
            <a:ext cx="1440000" cy="1300618"/>
          </a:xfrm>
          <a:prstGeom prst="rect">
            <a:avLst/>
          </a:prstGeom>
          <a:noFill/>
          <a:ln>
            <a:noFill/>
          </a:ln>
          <a:effectLst>
            <a:outerShdw blurRad="50800" dist="38100" dir="2700000" algn="tl" rotWithShape="0">
              <a:srgbClr val="000000">
                <a:alpha val="40000"/>
              </a:srgbClr>
            </a:outerShdw>
          </a:effectLst>
        </p:spPr>
      </p:pic>
      <p:sp>
        <p:nvSpPr>
          <p:cNvPr id="300" name="Google Shape;300;p6"/>
          <p:cNvSpPr/>
          <p:nvPr/>
        </p:nvSpPr>
        <p:spPr>
          <a:xfrm>
            <a:off x="3033244" y="4120236"/>
            <a:ext cx="1368000" cy="252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01" name="Google Shape;301;p6"/>
          <p:cNvSpPr/>
          <p:nvPr/>
        </p:nvSpPr>
        <p:spPr>
          <a:xfrm>
            <a:off x="5690554" y="3604421"/>
            <a:ext cx="1296000" cy="21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02" name="Google Shape;302;p6"/>
          <p:cNvSpPr/>
          <p:nvPr/>
        </p:nvSpPr>
        <p:spPr>
          <a:xfrm>
            <a:off x="3078188" y="3756821"/>
            <a:ext cx="233096" cy="2160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20" name="Google Shape;565;gf3bb6fad3e_0_64"/>
          <p:cNvSpPr/>
          <p:nvPr/>
        </p:nvSpPr>
        <p:spPr>
          <a:xfrm rot="5400000">
            <a:off x="7090775"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2" name="Google Shape;582;gf3bb6fad3e_0_64"/>
          <p:cNvSpPr/>
          <p:nvPr/>
        </p:nvSpPr>
        <p:spPr>
          <a:xfrm>
            <a:off x="7429462"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⑦</a:t>
            </a:r>
            <a:endParaRPr sz="4800" b="1" dirty="0">
              <a:solidFill>
                <a:srgbClr val="007BBB"/>
              </a:solidFill>
              <a:latin typeface="Meiryo"/>
              <a:ea typeface="Meiryo"/>
              <a:cs typeface="Meiryo"/>
              <a:sym typeface="Meiryo"/>
            </a:endParaRPr>
          </a:p>
        </p:txBody>
      </p:sp>
      <p:pic>
        <p:nvPicPr>
          <p:cNvPr id="25" name="Picture 4" descr="https://lh7-us.googleusercontent.com/SDkBRkSVLEov9FAo7RYd9tZwoDNyeGJ5FpfYN_VV3c-vOujaJCkTJQghLMdGprASF-NsfVrrQTwh8EqtVuN7QzuooEct6s-C2pn9ktKhcbA0DfF-X1aadnFrKRM8isw5JBjTLYI8HQBFrV7RGoHWjpU">
            <a:extLst>
              <a:ext uri="{FF2B5EF4-FFF2-40B4-BE49-F238E27FC236}">
                <a16:creationId xmlns:a16="http://schemas.microsoft.com/office/drawing/2014/main" id="{6D5FD998-E344-4E61-A879-44B1A55FFE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445548" y="1991696"/>
            <a:ext cx="1440000" cy="135576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6" descr="https://lh7-us.googleusercontent.com/D01Q7nlT5VY1W0LS-53A2q8m_ffHWLSttTRTUjIG417XvnAyG437vdnRUa_n3NxaVrBoJKGMDES-6O-yqiVgDzbYwYi0c7sMMhzFabDEfMsxyVtTS33T86pbWQAaT63P3EJkrH_I1hkolu64f4RZUvk">
            <a:extLst>
              <a:ext uri="{FF2B5EF4-FFF2-40B4-BE49-F238E27FC236}">
                <a16:creationId xmlns:a16="http://schemas.microsoft.com/office/drawing/2014/main" id="{9D04E27F-58F2-4ACD-8B24-F27696855A4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905017" y="2980167"/>
            <a:ext cx="1440000" cy="189012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「ログイン」を選択します。</a:t>
            </a:r>
            <a:endParaRPr sz="1200" dirty="0">
              <a:solidFill>
                <a:schemeClr val="dk2"/>
              </a:solidFill>
              <a:latin typeface="Meiryo"/>
              <a:ea typeface="Meiryo"/>
              <a:cs typeface="Meiryo"/>
              <a:sym typeface="Meiryo"/>
            </a:endParaRPr>
          </a:p>
        </p:txBody>
      </p:sp>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メールアドレスとパスワードを入力し、「ログイン」を選択します。</a:t>
            </a:r>
            <a:endParaRPr lang="ja-JP" altLang="en-US" sz="1200" dirty="0">
              <a:solidFill>
                <a:srgbClr val="000000"/>
              </a:solidFill>
              <a:latin typeface="Meiryo"/>
              <a:ea typeface="Meiryo"/>
              <a:cs typeface="Meiryo"/>
              <a:sym typeface="Meiryo"/>
            </a:endParaRPr>
          </a:p>
        </p:txBody>
      </p:sp>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02.</a:t>
            </a:r>
            <a:r>
              <a:rPr lang="ja-JP" altLang="en-US" dirty="0"/>
              <a:t>マイページ</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6</a:t>
            </a:fld>
            <a:endParaRPr/>
          </a:p>
        </p:txBody>
      </p:sp>
      <p:sp>
        <p:nvSpPr>
          <p:cNvPr id="559" name="Google Shape;559;gf3bb6fad3e_0_64"/>
          <p:cNvSpPr/>
          <p:nvPr/>
        </p:nvSpPr>
        <p:spPr>
          <a:xfrm>
            <a:off x="5070451"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マイページに入ります。</a:t>
            </a:r>
            <a:endParaRPr sz="1200" dirty="0">
              <a:solidFill>
                <a:schemeClr val="dk2"/>
              </a:solidFill>
              <a:latin typeface="Meiryo"/>
              <a:ea typeface="Meiryo"/>
              <a:cs typeface="Meiryo"/>
              <a:sym typeface="Meiryo"/>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3" name="Google Shape;563;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sp>
        <p:nvSpPr>
          <p:cNvPr id="564" name="Google Shape;564;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6146" name="Picture 2" descr="https://lh7-us.googleusercontent.com/u9U5HU1jGXe_XOT1O6gb4L4u2UNC7IjZBO3ZJ4ADe00E7gGCgJmLvikcDBreRR3DKP_GKSXDNoC_NFAICWZvnSrSo8Da9056aTyMM9tl9zMRLNYCrISpv5BMMHpgi7__faWB-XVs_dgfe5Au3Ktf--U">
            <a:extLst>
              <a:ext uri="{FF2B5EF4-FFF2-40B4-BE49-F238E27FC236}">
                <a16:creationId xmlns:a16="http://schemas.microsoft.com/office/drawing/2014/main" id="{B6E17A0E-7C9D-4065-8937-4B539403668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42883" y="1989268"/>
            <a:ext cx="1619334" cy="288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descr="https://lh7-us.googleusercontent.com/lRbX7fV7OIqPvnaujxGy9wgfo4lfQ6V-MFwN-8Km13huiw0lA6bCy1wIbfE6USvf6QhgdYr9ZS9igYHGzJpkkWJp2q3LYSbf0IKbbKKfCvlluh21z1o92P8xZoXQp-EThEiq0KLoVf2_ofLFNi-lSB8">
            <a:extLst>
              <a:ext uri="{FF2B5EF4-FFF2-40B4-BE49-F238E27FC236}">
                <a16:creationId xmlns:a16="http://schemas.microsoft.com/office/drawing/2014/main" id="{95B17931-5E05-4BD5-8797-E13ABD1BFC7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6758" y="1990295"/>
            <a:ext cx="1619334" cy="288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 name="Google Shape;547;gf3bb6fad3e_0_47">
            <a:extLst>
              <a:ext uri="{FF2B5EF4-FFF2-40B4-BE49-F238E27FC236}">
                <a16:creationId xmlns:a16="http://schemas.microsoft.com/office/drawing/2014/main" id="{711E8AC7-18EB-4A9E-9FC1-E0BBB16C0615}"/>
              </a:ext>
            </a:extLst>
          </p:cNvPr>
          <p:cNvSpPr/>
          <p:nvPr/>
        </p:nvSpPr>
        <p:spPr>
          <a:xfrm>
            <a:off x="989223" y="4249672"/>
            <a:ext cx="792000" cy="270900"/>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pic>
        <p:nvPicPr>
          <p:cNvPr id="27" name="図 26">
            <a:extLst>
              <a:ext uri="{FF2B5EF4-FFF2-40B4-BE49-F238E27FC236}">
                <a16:creationId xmlns:a16="http://schemas.microsoft.com/office/drawing/2014/main" id="{D22DBEC8-E262-4313-BE41-C1443E5C2C0F}"/>
              </a:ext>
            </a:extLst>
          </p:cNvPr>
          <p:cNvPicPr>
            <a:picLocks noChangeAspect="1"/>
          </p:cNvPicPr>
          <p:nvPr/>
        </p:nvPicPr>
        <p:blipFill>
          <a:blip r:embed="rId5"/>
          <a:stretch>
            <a:fillRect/>
          </a:stretch>
        </p:blipFill>
        <p:spPr>
          <a:xfrm>
            <a:off x="5299005" y="1987097"/>
            <a:ext cx="1619190" cy="2880000"/>
          </a:xfrm>
          <a:prstGeom prst="rect">
            <a:avLst/>
          </a:prstGeom>
          <a:effectLst>
            <a:outerShdw blurRad="50800" dist="38100" dir="2700000" algn="tl" rotWithShape="0">
              <a:prstClr val="black">
                <a:alpha val="40000"/>
              </a:prstClr>
            </a:outerShdw>
          </a:effectLst>
        </p:spPr>
      </p:pic>
      <p:sp>
        <p:nvSpPr>
          <p:cNvPr id="38" name="Google Shape;547;gf3bb6fad3e_0_47">
            <a:extLst>
              <a:ext uri="{FF2B5EF4-FFF2-40B4-BE49-F238E27FC236}">
                <a16:creationId xmlns:a16="http://schemas.microsoft.com/office/drawing/2014/main" id="{5C9A7478-D315-4CD2-A792-4A9D70BD7A90}"/>
              </a:ext>
            </a:extLst>
          </p:cNvPr>
          <p:cNvSpPr/>
          <p:nvPr/>
        </p:nvSpPr>
        <p:spPr>
          <a:xfrm>
            <a:off x="5347597" y="3858363"/>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40" name="Google Shape;547;gf3bb6fad3e_0_47">
            <a:extLst>
              <a:ext uri="{FF2B5EF4-FFF2-40B4-BE49-F238E27FC236}">
                <a16:creationId xmlns:a16="http://schemas.microsoft.com/office/drawing/2014/main" id="{13971131-70A2-449C-96BB-3DC04926C642}"/>
              </a:ext>
            </a:extLst>
          </p:cNvPr>
          <p:cNvSpPr/>
          <p:nvPr/>
        </p:nvSpPr>
        <p:spPr>
          <a:xfrm>
            <a:off x="5347597" y="2791602"/>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48" name="吹き出し: 線 47">
            <a:extLst>
              <a:ext uri="{FF2B5EF4-FFF2-40B4-BE49-F238E27FC236}">
                <a16:creationId xmlns:a16="http://schemas.microsoft.com/office/drawing/2014/main" id="{A313A32C-13BB-45CB-A7F6-C5E600D21420}"/>
              </a:ext>
            </a:extLst>
          </p:cNvPr>
          <p:cNvSpPr/>
          <p:nvPr/>
        </p:nvSpPr>
        <p:spPr>
          <a:xfrm>
            <a:off x="7234215" y="1125867"/>
            <a:ext cx="2520000" cy="763500"/>
          </a:xfrm>
          <a:prstGeom prst="borderCallout1">
            <a:avLst>
              <a:gd name="adj1" fmla="val 54328"/>
              <a:gd name="adj2" fmla="val 35"/>
              <a:gd name="adj3" fmla="val 229153"/>
              <a:gd name="adj4" fmla="val -45723"/>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申請一覧</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過去の申請一覧が表示されます。</a:t>
            </a:r>
          </a:p>
        </p:txBody>
      </p:sp>
      <p:sp>
        <p:nvSpPr>
          <p:cNvPr id="49" name="Google Shape;547;gf3bb6fad3e_0_47">
            <a:extLst>
              <a:ext uri="{FF2B5EF4-FFF2-40B4-BE49-F238E27FC236}">
                <a16:creationId xmlns:a16="http://schemas.microsoft.com/office/drawing/2014/main" id="{69E4A226-A832-42B7-99F8-1120BB7A77B7}"/>
              </a:ext>
            </a:extLst>
          </p:cNvPr>
          <p:cNvSpPr/>
          <p:nvPr/>
        </p:nvSpPr>
        <p:spPr>
          <a:xfrm>
            <a:off x="5347597" y="3042102"/>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8" name="吹き出し: 線 27">
            <a:extLst>
              <a:ext uri="{FF2B5EF4-FFF2-40B4-BE49-F238E27FC236}">
                <a16:creationId xmlns:a16="http://schemas.microsoft.com/office/drawing/2014/main" id="{F84A6EE9-02AE-4089-8C80-22C576853E51}"/>
              </a:ext>
            </a:extLst>
          </p:cNvPr>
          <p:cNvSpPr/>
          <p:nvPr/>
        </p:nvSpPr>
        <p:spPr>
          <a:xfrm>
            <a:off x="7234213" y="1802222"/>
            <a:ext cx="2520000" cy="807343"/>
          </a:xfrm>
          <a:prstGeom prst="borderCallout1">
            <a:avLst>
              <a:gd name="adj1" fmla="val 54328"/>
              <a:gd name="adj2" fmla="val 35"/>
              <a:gd name="adj3" fmla="val 160468"/>
              <a:gd name="adj4" fmla="val -46336"/>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一時保存中の申請</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過去に一時保存した申請一覧が表示されます。</a:t>
            </a:r>
          </a:p>
        </p:txBody>
      </p:sp>
      <p:sp>
        <p:nvSpPr>
          <p:cNvPr id="29" name="吹き出し: 線 28">
            <a:extLst>
              <a:ext uri="{FF2B5EF4-FFF2-40B4-BE49-F238E27FC236}">
                <a16:creationId xmlns:a16="http://schemas.microsoft.com/office/drawing/2014/main" id="{E083E2F1-F230-4810-83E2-AA68DFCDC0ED}"/>
              </a:ext>
            </a:extLst>
          </p:cNvPr>
          <p:cNvSpPr/>
          <p:nvPr/>
        </p:nvSpPr>
        <p:spPr>
          <a:xfrm>
            <a:off x="7234213" y="3373599"/>
            <a:ext cx="2520000" cy="893644"/>
          </a:xfrm>
          <a:prstGeom prst="borderCallout1">
            <a:avLst>
              <a:gd name="adj1" fmla="val 54328"/>
              <a:gd name="adj2" fmla="val 35"/>
              <a:gd name="adj3" fmla="val 61153"/>
              <a:gd name="adj4" fmla="val -45925"/>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登録情報</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アカウント情報の確認・変更、アカウントの削除を行うことができます。</a:t>
            </a:r>
          </a:p>
        </p:txBody>
      </p:sp>
      <p:sp>
        <p:nvSpPr>
          <p:cNvPr id="30" name="Google Shape;547;gf3bb6fad3e_0_47">
            <a:extLst>
              <a:ext uri="{FF2B5EF4-FFF2-40B4-BE49-F238E27FC236}">
                <a16:creationId xmlns:a16="http://schemas.microsoft.com/office/drawing/2014/main" id="{04A4E830-25B4-480B-A1CE-AE898E243B1B}"/>
              </a:ext>
            </a:extLst>
          </p:cNvPr>
          <p:cNvSpPr/>
          <p:nvPr/>
        </p:nvSpPr>
        <p:spPr>
          <a:xfrm>
            <a:off x="5347597" y="3288604"/>
            <a:ext cx="1044000" cy="166228"/>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2" name="吹き出し: 線 31">
            <a:extLst>
              <a:ext uri="{FF2B5EF4-FFF2-40B4-BE49-F238E27FC236}">
                <a16:creationId xmlns:a16="http://schemas.microsoft.com/office/drawing/2014/main" id="{DCDEA72F-6A08-4B59-B807-9075A34F36A5}"/>
              </a:ext>
            </a:extLst>
          </p:cNvPr>
          <p:cNvSpPr/>
          <p:nvPr/>
        </p:nvSpPr>
        <p:spPr>
          <a:xfrm>
            <a:off x="7234213" y="2610098"/>
            <a:ext cx="2520000" cy="763500"/>
          </a:xfrm>
          <a:prstGeom prst="borderCallout1">
            <a:avLst>
              <a:gd name="adj1" fmla="val 54328"/>
              <a:gd name="adj2" fmla="val 35"/>
              <a:gd name="adj3" fmla="val 101902"/>
              <a:gd name="adj4" fmla="val -33778"/>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dirty="0">
                <a:solidFill>
                  <a:schemeClr val="tx1"/>
                </a:solidFill>
                <a:latin typeface="メイリオ" panose="020B0604030504040204" pitchFamily="50" charset="-128"/>
                <a:ea typeface="メイリオ" panose="020B0604030504040204" pitchFamily="50" charset="-128"/>
              </a:rPr>
              <a:t>申請先の切り替え</a:t>
            </a:r>
            <a:endParaRPr lang="en-US" altLang="ja-JP" sz="1200" b="1"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過去に申請したことのある申請先の一覧が表示されます。</a:t>
            </a:r>
          </a:p>
        </p:txBody>
      </p:sp>
      <p:pic>
        <p:nvPicPr>
          <p:cNvPr id="24" name="Picture 10" descr="https://lh7-us.googleusercontent.com/cPtSB6f9D3AU4LcTsTobFVrBB6BBe9n3ZecegWnDs3rh_43ofNgF5SFrNHTs1bIhU0jdMIwH2HC6IUNoz0N6TW7HYPxp4gWViwTAnZgkxcrec2v6342sEIhSdbMgqhahR7z6kx73tvp2d_UO0_r7xl8">
            <a:extLst>
              <a:ext uri="{FF2B5EF4-FFF2-40B4-BE49-F238E27FC236}">
                <a16:creationId xmlns:a16="http://schemas.microsoft.com/office/drawing/2014/main" id="{8E55D295-BE53-4781-8658-D7C89C9A82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4267" y="5918210"/>
            <a:ext cx="1174809" cy="569514"/>
          </a:xfrm>
          <a:prstGeom prst="rect">
            <a:avLst/>
          </a:prstGeom>
          <a:ln w="12700">
            <a:solidFill>
              <a:schemeClr val="accent3">
                <a:lumMod val="75000"/>
              </a:schemeClr>
            </a:solidFill>
          </a:ln>
          <a:effectLst/>
          <a:extLst>
            <a:ext uri="{909E8E84-426E-40DD-AFC4-6F175D3DCCD1}">
              <a14:hiddenFill xmlns:a14="http://schemas.microsoft.com/office/drawing/2010/main">
                <a:solidFill>
                  <a:srgbClr val="FFFFFF"/>
                </a:solidFill>
              </a14:hiddenFill>
            </a:ext>
          </a:extLst>
        </p:spPr>
      </p:pic>
      <p:sp>
        <p:nvSpPr>
          <p:cNvPr id="31" name="正方形/長方形 30">
            <a:extLst>
              <a:ext uri="{FF2B5EF4-FFF2-40B4-BE49-F238E27FC236}">
                <a16:creationId xmlns:a16="http://schemas.microsoft.com/office/drawing/2014/main" id="{CD9892C0-2468-40BB-80F3-14383A439EA0}"/>
              </a:ext>
            </a:extLst>
          </p:cNvPr>
          <p:cNvSpPr/>
          <p:nvPr/>
        </p:nvSpPr>
        <p:spPr>
          <a:xfrm>
            <a:off x="3529076" y="5918210"/>
            <a:ext cx="1453487" cy="400110"/>
          </a:xfrm>
          <a:prstGeom prst="rect">
            <a:avLst/>
          </a:prstGeom>
        </p:spPr>
        <p:txBody>
          <a:bodyPr wrap="square">
            <a:spAutoFit/>
          </a:bodyPr>
          <a:lstStyle/>
          <a:p>
            <a:pPr>
              <a:buClr>
                <a:schemeClr val="dk1"/>
              </a:buClr>
              <a:buSzPts val="1400"/>
            </a:pPr>
            <a:r>
              <a:rPr lang="ja-JP" altLang="en-US" sz="1000" b="1" dirty="0">
                <a:solidFill>
                  <a:schemeClr val="dk2"/>
                </a:solidFill>
                <a:latin typeface="Meiryo"/>
                <a:ea typeface="Meiryo"/>
                <a:cs typeface="Meiryo"/>
                <a:sym typeface="Meiryo"/>
              </a:rPr>
              <a:t>◀外部アカウントから</a:t>
            </a:r>
            <a:endParaRPr lang="en-US" altLang="ja-JP" sz="1000" b="1" dirty="0">
              <a:solidFill>
                <a:schemeClr val="dk2"/>
              </a:solidFill>
              <a:latin typeface="Meiryo"/>
              <a:ea typeface="Meiryo"/>
              <a:cs typeface="Meiryo"/>
              <a:sym typeface="Meiryo"/>
            </a:endParaRPr>
          </a:p>
          <a:p>
            <a:pPr>
              <a:buClr>
                <a:schemeClr val="dk1"/>
              </a:buClr>
              <a:buSzPts val="1400"/>
            </a:pPr>
            <a:r>
              <a:rPr lang="ja-JP" altLang="en-US" sz="1000" b="1" dirty="0">
                <a:solidFill>
                  <a:schemeClr val="dk2"/>
                </a:solidFill>
                <a:latin typeface="Meiryo"/>
                <a:ea typeface="Meiryo"/>
                <a:cs typeface="Meiryo"/>
                <a:sym typeface="Meiryo"/>
              </a:rPr>
              <a:t>　ログインも可能です。</a:t>
            </a:r>
            <a:endParaRPr lang="ja-JP" altLang="en-US" sz="1000" dirty="0"/>
          </a:p>
        </p:txBody>
      </p:sp>
      <p:sp>
        <p:nvSpPr>
          <p:cNvPr id="33" name="角丸四角形 33">
            <a:extLst>
              <a:ext uri="{FF2B5EF4-FFF2-40B4-BE49-F238E27FC236}">
                <a16:creationId xmlns:a16="http://schemas.microsoft.com/office/drawing/2014/main" id="{AA3D8FB6-13AF-4343-917A-D1C6B5B23A7F}"/>
              </a:ext>
            </a:extLst>
          </p:cNvPr>
          <p:cNvSpPr/>
          <p:nvPr/>
        </p:nvSpPr>
        <p:spPr>
          <a:xfrm>
            <a:off x="7264425" y="4414150"/>
            <a:ext cx="1777975" cy="6952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buClr>
                <a:schemeClr val="dk1"/>
              </a:buClr>
              <a:buSzPts val="2400"/>
            </a:pPr>
            <a:r>
              <a:rPr lang="ja-JP" altLang="en-US" sz="1000" b="1" dirty="0">
                <a:solidFill>
                  <a:schemeClr val="bg1"/>
                </a:solidFill>
                <a:latin typeface="メイリオ" panose="020B0604030504040204" pitchFamily="50" charset="-128"/>
                <a:ea typeface="メイリオ" panose="020B0604030504040204" pitchFamily="50" charset="-128"/>
                <a:cs typeface="Meiryo"/>
                <a:sym typeface="Meiryo"/>
              </a:rPr>
              <a:t>ログインに関する注意事項</a:t>
            </a:r>
            <a:endParaRPr lang="en-US" altLang="ja-JP" sz="1000" b="1" dirty="0">
              <a:solidFill>
                <a:schemeClr val="bg1"/>
              </a:solidFill>
              <a:latin typeface="メイリオ" panose="020B0604030504040204" pitchFamily="50" charset="-128"/>
              <a:ea typeface="メイリオ" panose="020B0604030504040204" pitchFamily="50" charset="-128"/>
              <a:cs typeface="Meiryo"/>
              <a:sym typeface="Meiryo"/>
            </a:endParaRPr>
          </a:p>
        </p:txBody>
      </p:sp>
      <p:sp>
        <p:nvSpPr>
          <p:cNvPr id="34" name="角丸四角形 37">
            <a:extLst>
              <a:ext uri="{FF2B5EF4-FFF2-40B4-BE49-F238E27FC236}">
                <a16:creationId xmlns:a16="http://schemas.microsoft.com/office/drawing/2014/main" id="{3ECDE2BB-F934-4153-B51C-7C4B8C1CA55E}"/>
              </a:ext>
            </a:extLst>
          </p:cNvPr>
          <p:cNvSpPr/>
          <p:nvPr/>
        </p:nvSpPr>
        <p:spPr>
          <a:xfrm>
            <a:off x="7264425" y="4672678"/>
            <a:ext cx="2465875" cy="1501331"/>
          </a:xfrm>
          <a:prstGeom prst="roundRect">
            <a:avLst>
              <a:gd name="adj" fmla="val 309"/>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メイリオ" panose="020B0604030504040204" pitchFamily="50" charset="-128"/>
                <a:ea typeface="メイリオ" panose="020B0604030504040204" pitchFamily="50" charset="-128"/>
              </a:rPr>
              <a:t>パスワードを一定期間で複数回間違えた場合、自動的にアカウントロックがかかります。ロック発生から一定時間が経過するまで再ログインが不可となりますので、ご注意ください。</a:t>
            </a:r>
            <a:endParaRPr lang="ja-JP" altLang="en-US"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899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メールアドレスを入力し、「パスワード再設定用のメールを送信」を選択します。</a:t>
            </a:r>
            <a:endParaRPr lang="en-US" altLang="ja-JP" sz="1200" dirty="0">
              <a:solidFill>
                <a:schemeClr val="dk2"/>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chemeClr val="dk1"/>
              </a:buClr>
              <a:buSzPts val="1100"/>
            </a:pPr>
            <a:r>
              <a:rPr lang="ja-JP" altLang="en-US" sz="1200" dirty="0">
                <a:solidFill>
                  <a:schemeClr val="dk2"/>
                </a:solidFill>
                <a:latin typeface="Meiryo"/>
                <a:ea typeface="Meiryo"/>
                <a:cs typeface="Meiryo"/>
                <a:sym typeface="Meiryo"/>
              </a:rPr>
              <a:t>ログイン画面より、「パスワードをお忘れの方」を選択します。</a:t>
            </a:r>
            <a:endParaRPr lang="en-US" altLang="ja-JP" sz="1200" dirty="0">
              <a:solidFill>
                <a:schemeClr val="dk2"/>
              </a:solidFill>
              <a:latin typeface="Meiryo"/>
              <a:ea typeface="Meiryo"/>
              <a:cs typeface="Meiryo"/>
              <a:sym typeface="Meiryo"/>
            </a:endParaRPr>
          </a:p>
        </p:txBody>
      </p:sp>
      <p:pic>
        <p:nvPicPr>
          <p:cNvPr id="1028" name="Picture 4" descr="https://lh7-us.googleusercontent.com/OnRvebqgbPz9rk0A5xjxaWvy0tDqa2AnKRIhjJ19UNRSosHLO6h4HMlPzeMbvi67mS8Jxeks4ng2SwyFy8J6hxFrd9IFnKl2l88uOTAcjddYDrtFYJdFfmOvI5QEP7VISjNsU0j_vbil-3qgCP9-tSw">
            <a:extLst>
              <a:ext uri="{FF2B5EF4-FFF2-40B4-BE49-F238E27FC236}">
                <a16:creationId xmlns:a16="http://schemas.microsoft.com/office/drawing/2014/main" id="{3066CAB9-8BC9-4BB2-B0FF-E50466650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096" y="2005893"/>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https://lh7-us.googleusercontent.com/ti6T8AKzgdjbF8WkCsxVwm9oF7Xgg5QzZzL5U5dKpMUDGWTxN6ryrm4FxuFWlbfC4xvX0ijxS-Zzeb27ejJea07QPk206F33g-_x3L7CxBEo1nIfoVEiRVXrzJq4YlICpz5eiE9Xca-G8qRiLNxGy5g">
            <a:extLst>
              <a:ext uri="{FF2B5EF4-FFF2-40B4-BE49-F238E27FC236}">
                <a16:creationId xmlns:a16="http://schemas.microsoft.com/office/drawing/2014/main" id="{A7CAC2F6-3ECC-47E0-BB0F-F155EB6DB2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25" y="2005893"/>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a:t>
            </a:r>
            <a:r>
              <a:rPr lang="ja-JP" altLang="en-US" dirty="0"/>
              <a:t>ログイン</a:t>
            </a:r>
            <a:r>
              <a:rPr lang="en-US" altLang="ja-JP" dirty="0"/>
              <a:t>ID</a:t>
            </a:r>
            <a:r>
              <a:rPr lang="ja-JP" altLang="en-US" dirty="0"/>
              <a:t>・パスワードを忘れた場合</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7</a:t>
            </a:fld>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①</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②</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9" name="Google Shape;547;gf3bb6fad3e_0_47">
            <a:extLst>
              <a:ext uri="{FF2B5EF4-FFF2-40B4-BE49-F238E27FC236}">
                <a16:creationId xmlns:a16="http://schemas.microsoft.com/office/drawing/2014/main" id="{E8C9CD09-4D7A-42A5-ABE5-DECA2BD601BA}"/>
              </a:ext>
            </a:extLst>
          </p:cNvPr>
          <p:cNvSpPr/>
          <p:nvPr/>
        </p:nvSpPr>
        <p:spPr>
          <a:xfrm>
            <a:off x="904422" y="3879461"/>
            <a:ext cx="968059" cy="209569"/>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8" name="角丸四角形 37"/>
          <p:cNvSpPr/>
          <p:nvPr/>
        </p:nvSpPr>
        <p:spPr>
          <a:xfrm>
            <a:off x="5034096" y="3006090"/>
            <a:ext cx="4591196" cy="3211462"/>
          </a:xfrm>
          <a:prstGeom prst="roundRect">
            <a:avLst>
              <a:gd name="adj" fmla="val 309"/>
            </a:avLst>
          </a:prstGeom>
          <a:solidFill>
            <a:schemeClr val="bg1">
              <a:lumMod val="95000"/>
            </a:schemeClr>
          </a:solidFill>
          <a:ln w="127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latin typeface="メイリオ" panose="020B0604030504040204" pitchFamily="50" charset="-128"/>
                <a:ea typeface="メイリオ" panose="020B0604030504040204" pitchFamily="50" charset="-128"/>
              </a:rPr>
              <a:t>アカウント登録に使用したメールアドレスを忘れてしまった方</a:t>
            </a:r>
          </a:p>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アカウント登録時には「</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en-US" altLang="ja-JP" sz="1200" dirty="0" err="1">
                <a:solidFill>
                  <a:schemeClr val="tx2">
                    <a:lumMod val="25000"/>
                  </a:schemeClr>
                </a:solidFill>
                <a:latin typeface="メイリオ" panose="020B0604030504040204" pitchFamily="50" charset="-128"/>
                <a:ea typeface="メイリオ" panose="020B0604030504040204" pitchFamily="50" charset="-128"/>
              </a:rPr>
              <a:t>LoGo</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フォーム</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アカウント登録完了のお知らせ」というメールを配信しております。メールボックスを検索してみてください。</a:t>
            </a:r>
            <a:endParaRPr lang="en-US" altLang="ja-JP" sz="1200" dirty="0">
              <a:solidFill>
                <a:schemeClr val="tx2">
                  <a:lumMod val="25000"/>
                </a:schemeClr>
              </a:solidFill>
              <a:latin typeface="メイリオ" panose="020B0604030504040204" pitchFamily="50" charset="-128"/>
              <a:ea typeface="メイリオ" panose="020B0604030504040204" pitchFamily="50" charset="-128"/>
            </a:endParaRPr>
          </a:p>
          <a:p>
            <a:endParaRPr lang="en-US" altLang="ja-JP" sz="1200" dirty="0">
              <a:solidFill>
                <a:schemeClr val="tx1"/>
              </a:solidFill>
              <a:latin typeface="メイリオ" panose="020B0604030504040204" pitchFamily="50" charset="-128"/>
              <a:ea typeface="メイリオ" panose="020B0604030504040204" pitchFamily="50" charset="-128"/>
            </a:endParaRPr>
          </a:p>
          <a:p>
            <a:endParaRPr lang="ja-JP" altLang="en-US" sz="12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endParaRPr lang="ja-JP" altLang="en-US" sz="1200" dirty="0">
              <a:solidFill>
                <a:schemeClr val="tx1"/>
              </a:solidFill>
              <a:latin typeface="メイリオ" panose="020B0604030504040204" pitchFamily="50" charset="-128"/>
              <a:ea typeface="メイリオ" panose="020B0604030504040204" pitchFamily="50" charset="-128"/>
            </a:endParaRPr>
          </a:p>
          <a:p>
            <a:r>
              <a:rPr lang="ja-JP" altLang="en-US" sz="1200" b="1" u="sng" dirty="0">
                <a:solidFill>
                  <a:schemeClr val="tx1"/>
                </a:solidFill>
                <a:latin typeface="メイリオ" panose="020B0604030504040204" pitchFamily="50" charset="-128"/>
                <a:ea typeface="メイリオ" panose="020B0604030504040204" pitchFamily="50" charset="-128"/>
              </a:rPr>
              <a:t>外部サービス（</a:t>
            </a:r>
            <a:r>
              <a:rPr lang="en-US" altLang="ja-JP" sz="1200" b="1" u="sng" dirty="0">
                <a:solidFill>
                  <a:schemeClr val="tx1"/>
                </a:solidFill>
                <a:latin typeface="メイリオ" panose="020B0604030504040204" pitchFamily="50" charset="-128"/>
                <a:ea typeface="メイリオ" panose="020B0604030504040204" pitchFamily="50" charset="-128"/>
              </a:rPr>
              <a:t>Google</a:t>
            </a:r>
            <a:r>
              <a:rPr lang="ja-JP" altLang="en-US" sz="1200" b="1" u="sng" dirty="0" err="1">
                <a:solidFill>
                  <a:schemeClr val="tx1"/>
                </a:solidFill>
                <a:latin typeface="メイリオ" panose="020B0604030504040204" pitchFamily="50" charset="-128"/>
                <a:ea typeface="メイリオ" panose="020B0604030504040204" pitchFamily="50" charset="-128"/>
              </a:rPr>
              <a:t>、</a:t>
            </a:r>
            <a:r>
              <a:rPr lang="en-US" altLang="ja-JP" sz="1200" b="1" u="sng" dirty="0" err="1">
                <a:solidFill>
                  <a:schemeClr val="tx1"/>
                </a:solidFill>
                <a:latin typeface="メイリオ" panose="020B0604030504040204" pitchFamily="50" charset="-128"/>
                <a:ea typeface="メイリオ" panose="020B0604030504040204" pitchFamily="50" charset="-128"/>
              </a:rPr>
              <a:t>Yahoo!JAPAN</a:t>
            </a:r>
            <a:r>
              <a:rPr lang="en-US" altLang="ja-JP" sz="1200" b="1" u="sng" dirty="0">
                <a:solidFill>
                  <a:schemeClr val="tx1"/>
                </a:solidFill>
                <a:latin typeface="メイリオ" panose="020B0604030504040204" pitchFamily="50" charset="-128"/>
                <a:ea typeface="メイリオ" panose="020B0604030504040204" pitchFamily="50" charset="-128"/>
              </a:rPr>
              <a:t> ID</a:t>
            </a:r>
            <a:r>
              <a:rPr lang="ja-JP" altLang="en-US" sz="1200" b="1" u="sng" dirty="0" err="1">
                <a:solidFill>
                  <a:schemeClr val="tx1"/>
                </a:solidFill>
                <a:latin typeface="メイリオ" panose="020B0604030504040204" pitchFamily="50" charset="-128"/>
                <a:ea typeface="メイリオ" panose="020B0604030504040204" pitchFamily="50" charset="-128"/>
              </a:rPr>
              <a:t>、</a:t>
            </a:r>
            <a:r>
              <a:rPr lang="en-US" altLang="ja-JP" sz="1200" b="1" u="sng" dirty="0">
                <a:solidFill>
                  <a:schemeClr val="tx1"/>
                </a:solidFill>
                <a:latin typeface="メイリオ" panose="020B0604030504040204" pitchFamily="50" charset="-128"/>
                <a:ea typeface="メイリオ" panose="020B0604030504040204" pitchFamily="50" charset="-128"/>
              </a:rPr>
              <a:t>LINE</a:t>
            </a:r>
            <a:r>
              <a:rPr lang="ja-JP" altLang="en-US" sz="1200" b="1" u="sng" dirty="0">
                <a:solidFill>
                  <a:schemeClr val="tx1"/>
                </a:solidFill>
                <a:latin typeface="メイリオ" panose="020B0604030504040204" pitchFamily="50" charset="-128"/>
                <a:ea typeface="メイリオ" panose="020B0604030504040204" pitchFamily="50" charset="-128"/>
              </a:rPr>
              <a:t>）でアカウント登録をされた方</a:t>
            </a:r>
            <a:endParaRPr lang="en-US" altLang="ja-JP" sz="1200" b="1" u="sng" dirty="0">
              <a:solidFill>
                <a:schemeClr val="tx2">
                  <a:lumMod val="25000"/>
                </a:schemeClr>
              </a:solidFill>
              <a:latin typeface="メイリオ" panose="020B0604030504040204" pitchFamily="50" charset="-128"/>
              <a:ea typeface="メイリオ" panose="020B0604030504040204" pitchFamily="50" charset="-128"/>
            </a:endParaRPr>
          </a:p>
          <a:p>
            <a:endParaRPr lang="ja-JP" altLang="en-US" sz="1200" b="1" u="sng" dirty="0">
              <a:solidFill>
                <a:schemeClr val="tx2">
                  <a:lumMod val="25000"/>
                </a:schemeClr>
              </a:solidFill>
              <a:latin typeface="メイリオ" panose="020B0604030504040204" pitchFamily="50" charset="-128"/>
              <a:ea typeface="メイリオ" panose="020B0604030504040204" pitchFamily="50" charset="-128"/>
            </a:endParaRP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ログイン画面の</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パスワードをお忘れの方</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からではなく、</a:t>
            </a:r>
          </a:p>
          <a:p>
            <a:r>
              <a:rPr lang="ja-JP" altLang="en-US" sz="1200" dirty="0">
                <a:solidFill>
                  <a:schemeClr val="tx2">
                    <a:lumMod val="25000"/>
                  </a:schemeClr>
                </a:solidFill>
                <a:latin typeface="メイリオ" panose="020B0604030504040204" pitchFamily="50" charset="-128"/>
                <a:ea typeface="メイリオ" panose="020B0604030504040204" pitchFamily="50" charset="-128"/>
              </a:rPr>
              <a:t>該当サービスの定める方法によりログイン</a:t>
            </a:r>
            <a:r>
              <a:rPr lang="en-US" altLang="ja-JP" sz="1200" dirty="0">
                <a:solidFill>
                  <a:schemeClr val="tx2">
                    <a:lumMod val="25000"/>
                  </a:schemeClr>
                </a:solidFill>
                <a:latin typeface="メイリオ" panose="020B0604030504040204" pitchFamily="50" charset="-128"/>
                <a:ea typeface="メイリオ" panose="020B0604030504040204" pitchFamily="50" charset="-128"/>
              </a:rPr>
              <a:t>ID</a:t>
            </a:r>
            <a:r>
              <a:rPr lang="ja-JP" altLang="en-US" sz="1200" dirty="0">
                <a:solidFill>
                  <a:schemeClr val="tx2">
                    <a:lumMod val="25000"/>
                  </a:schemeClr>
                </a:solidFill>
                <a:latin typeface="メイリオ" panose="020B0604030504040204" pitchFamily="50" charset="-128"/>
                <a:ea typeface="メイリオ" panose="020B0604030504040204" pitchFamily="50" charset="-128"/>
              </a:rPr>
              <a:t>（メールアドレス）・パスワードを確認いただく必要がございます。</a:t>
            </a:r>
          </a:p>
        </p:txBody>
      </p:sp>
      <p:sp>
        <p:nvSpPr>
          <p:cNvPr id="18" name="Google Shape;547;gf3bb6fad3e_0_47">
            <a:extLst>
              <a:ext uri="{FF2B5EF4-FFF2-40B4-BE49-F238E27FC236}">
                <a16:creationId xmlns:a16="http://schemas.microsoft.com/office/drawing/2014/main" id="{977FFE7C-18D8-4ACC-B55C-212477F614D0}"/>
              </a:ext>
            </a:extLst>
          </p:cNvPr>
          <p:cNvSpPr/>
          <p:nvPr/>
        </p:nvSpPr>
        <p:spPr>
          <a:xfrm>
            <a:off x="3048279" y="3429000"/>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19" name="Google Shape;547;gf3bb6fad3e_0_47">
            <a:extLst>
              <a:ext uri="{FF2B5EF4-FFF2-40B4-BE49-F238E27FC236}">
                <a16:creationId xmlns:a16="http://schemas.microsoft.com/office/drawing/2014/main" id="{6FFDD621-82EE-43C1-81D8-59BAD4CD81C4}"/>
              </a:ext>
            </a:extLst>
          </p:cNvPr>
          <p:cNvSpPr/>
          <p:nvPr/>
        </p:nvSpPr>
        <p:spPr>
          <a:xfrm>
            <a:off x="3048279" y="3786358"/>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Tree>
    <p:extLst>
      <p:ext uri="{BB962C8B-B14F-4D97-AF65-F5344CB8AC3E}">
        <p14:creationId xmlns:p14="http://schemas.microsoft.com/office/powerpoint/2010/main" val="169321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9" name="Google Shape;559;gf3bb6fad3e_0_64"/>
          <p:cNvSpPr/>
          <p:nvPr/>
        </p:nvSpPr>
        <p:spPr>
          <a:xfrm>
            <a:off x="5072438" y="1122951"/>
            <a:ext cx="2088000" cy="5094601"/>
          </a:xfrm>
          <a:prstGeom prst="roundRect">
            <a:avLst>
              <a:gd name="adj" fmla="val 6635"/>
            </a:avLst>
          </a:prstGeom>
          <a:solidFill>
            <a:srgbClr val="E5F6FF"/>
          </a:solidFill>
          <a:ln>
            <a:noFill/>
          </a:ln>
        </p:spPr>
        <p:txBody>
          <a:bodyPr spcFirstLastPara="1" wrap="square" lIns="72000" tIns="3888000" rIns="72000" bIns="0" anchor="t" anchorCtr="0">
            <a:noAutofit/>
          </a:bodyPr>
          <a:lstStyle/>
          <a:p>
            <a:pPr>
              <a:buClr>
                <a:srgbClr val="000000"/>
              </a:buClr>
              <a:buSzPts val="12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新しいパスワードを２回入力し、「パスワード変更」を選択します。これで再設定完了です。</a:t>
            </a:r>
            <a:endParaRPr sz="1200" dirty="0">
              <a:solidFill>
                <a:schemeClr val="dk2"/>
              </a:solidFill>
              <a:latin typeface="Meiryo"/>
              <a:ea typeface="Meiryo"/>
              <a:cs typeface="Meiryo"/>
              <a:sym typeface="Meiryo"/>
            </a:endParaRPr>
          </a:p>
        </p:txBody>
      </p:sp>
      <p:sp>
        <p:nvSpPr>
          <p:cNvPr id="557" name="Google Shape;557;gf3bb6fad3e_0_64"/>
          <p:cNvSpPr/>
          <p:nvPr/>
        </p:nvSpPr>
        <p:spPr>
          <a:xfrm>
            <a:off x="2711438"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400"/>
            </a:pPr>
            <a:endParaRPr lang="en-US" altLang="ja-JP" sz="1200" dirty="0">
              <a:solidFill>
                <a:schemeClr val="dk2"/>
              </a:solidFill>
              <a:latin typeface="Meiryo"/>
              <a:ea typeface="Meiryo"/>
              <a:cs typeface="Meiryo"/>
              <a:sym typeface="Meiryo"/>
            </a:endParaRPr>
          </a:p>
          <a:p>
            <a:pPr>
              <a:buClr>
                <a:schemeClr val="dk1"/>
              </a:buClr>
              <a:buSzPts val="1400"/>
            </a:pPr>
            <a:r>
              <a:rPr lang="ja-JP" altLang="en-US" sz="1200" dirty="0">
                <a:solidFill>
                  <a:schemeClr val="dk2"/>
                </a:solidFill>
                <a:latin typeface="Meiryo"/>
                <a:ea typeface="Meiryo"/>
                <a:cs typeface="Meiryo"/>
                <a:sym typeface="Meiryo"/>
              </a:rPr>
              <a:t>メールに記載されているログイン</a:t>
            </a:r>
            <a:r>
              <a:rPr lang="en-US" altLang="ja-JP" sz="1200" dirty="0">
                <a:solidFill>
                  <a:schemeClr val="dk2"/>
                </a:solidFill>
                <a:latin typeface="Meiryo"/>
                <a:ea typeface="Meiryo"/>
                <a:cs typeface="Meiryo"/>
                <a:sym typeface="Meiryo"/>
              </a:rPr>
              <a:t>ID</a:t>
            </a:r>
            <a:r>
              <a:rPr lang="ja-JP" altLang="en-US" sz="1200" dirty="0">
                <a:solidFill>
                  <a:schemeClr val="dk2"/>
                </a:solidFill>
                <a:latin typeface="Meiryo"/>
                <a:ea typeface="Meiryo"/>
                <a:cs typeface="Meiryo"/>
                <a:sym typeface="Meiryo"/>
              </a:rPr>
              <a:t>と仮パスワードを入力し、「ログイン」を選択します。</a:t>
            </a:r>
            <a:endParaRPr lang="ja-JP" altLang="en-US" sz="1200" dirty="0">
              <a:solidFill>
                <a:srgbClr val="000000"/>
              </a:solidFill>
              <a:latin typeface="Meiryo"/>
              <a:ea typeface="Meiryo"/>
              <a:cs typeface="Meiryo"/>
              <a:sym typeface="Meiryo"/>
            </a:endParaRPr>
          </a:p>
        </p:txBody>
      </p:sp>
      <p:sp>
        <p:nvSpPr>
          <p:cNvPr id="556" name="Google Shape;556;gf3bb6fad3e_0_64"/>
          <p:cNvSpPr/>
          <p:nvPr/>
        </p:nvSpPr>
        <p:spPr>
          <a:xfrm>
            <a:off x="352425"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a:buClr>
                <a:schemeClr val="dk1"/>
              </a:buClr>
              <a:buSzPts val="1100"/>
            </a:pPr>
            <a:endParaRPr lang="en-US" altLang="ja-JP" sz="1200" dirty="0">
              <a:solidFill>
                <a:schemeClr val="dk2"/>
              </a:solidFill>
              <a:latin typeface="Meiryo"/>
              <a:ea typeface="Meiryo"/>
              <a:cs typeface="Meiryo"/>
              <a:sym typeface="Meiryo"/>
            </a:endParaRPr>
          </a:p>
          <a:p>
            <a:pPr>
              <a:buClr>
                <a:srgbClr val="000000"/>
              </a:buClr>
              <a:buSzPts val="1200"/>
            </a:pPr>
            <a:r>
              <a:rPr lang="ja-JP" altLang="en-US" sz="1200" dirty="0">
                <a:solidFill>
                  <a:schemeClr val="dk2"/>
                </a:solidFill>
                <a:latin typeface="Meiryo"/>
                <a:ea typeface="Meiryo"/>
                <a:cs typeface="Meiryo"/>
                <a:sym typeface="Meiryo"/>
              </a:rPr>
              <a:t>パスワード再発行用</a:t>
            </a:r>
            <a:r>
              <a:rPr lang="en-US" altLang="ja-JP" sz="1200" dirty="0">
                <a:solidFill>
                  <a:schemeClr val="dk2"/>
                </a:solidFill>
                <a:latin typeface="Meiryo"/>
                <a:ea typeface="Meiryo"/>
                <a:cs typeface="Meiryo"/>
                <a:sym typeface="Meiryo"/>
              </a:rPr>
              <a:t>URL</a:t>
            </a:r>
            <a:r>
              <a:rPr lang="ja-JP" altLang="en-US" sz="1200" dirty="0">
                <a:solidFill>
                  <a:schemeClr val="dk2"/>
                </a:solidFill>
                <a:latin typeface="Meiryo"/>
                <a:ea typeface="Meiryo"/>
                <a:cs typeface="Meiryo"/>
                <a:sym typeface="Meiryo"/>
              </a:rPr>
              <a:t>がメールで届きます。</a:t>
            </a:r>
          </a:p>
          <a:p>
            <a:pPr>
              <a:buClr>
                <a:srgbClr val="000000"/>
              </a:buClr>
              <a:buSzPts val="1200"/>
            </a:pPr>
            <a:r>
              <a:rPr lang="ja-JP" altLang="en-US" sz="1200" dirty="0">
                <a:solidFill>
                  <a:schemeClr val="dk2"/>
                </a:solidFill>
                <a:latin typeface="Meiryo"/>
                <a:ea typeface="Meiryo"/>
                <a:cs typeface="Meiryo"/>
                <a:sym typeface="Meiryo"/>
              </a:rPr>
              <a:t>（メール件名：</a:t>
            </a:r>
            <a:r>
              <a:rPr lang="en-US" altLang="ja-JP" sz="1200" dirty="0">
                <a:solidFill>
                  <a:schemeClr val="dk2"/>
                </a:solidFill>
                <a:latin typeface="Meiryo"/>
                <a:ea typeface="Meiryo"/>
                <a:cs typeface="Meiryo"/>
                <a:sym typeface="Meiryo"/>
              </a:rPr>
              <a:t>[</a:t>
            </a:r>
            <a:r>
              <a:rPr lang="en-US" altLang="ja-JP" sz="1200" dirty="0" err="1">
                <a:solidFill>
                  <a:schemeClr val="dk2"/>
                </a:solidFill>
                <a:latin typeface="Meiryo"/>
                <a:ea typeface="Meiryo"/>
                <a:cs typeface="Meiryo"/>
                <a:sym typeface="Meiryo"/>
              </a:rPr>
              <a:t>LoGo</a:t>
            </a:r>
            <a:r>
              <a:rPr lang="ja-JP" altLang="en-US" sz="1200" dirty="0">
                <a:solidFill>
                  <a:schemeClr val="dk2"/>
                </a:solidFill>
                <a:latin typeface="Meiryo"/>
                <a:ea typeface="Meiryo"/>
                <a:cs typeface="Meiryo"/>
                <a:sym typeface="Meiryo"/>
              </a:rPr>
              <a:t>フォーム</a:t>
            </a:r>
            <a:r>
              <a:rPr lang="en-US" altLang="ja-JP" sz="1200" dirty="0">
                <a:solidFill>
                  <a:schemeClr val="dk2"/>
                </a:solidFill>
                <a:latin typeface="Meiryo"/>
                <a:ea typeface="Meiryo"/>
                <a:cs typeface="Meiryo"/>
                <a:sym typeface="Meiryo"/>
              </a:rPr>
              <a:t>]</a:t>
            </a:r>
            <a:r>
              <a:rPr lang="ja-JP" altLang="en-US" sz="1200" dirty="0">
                <a:solidFill>
                  <a:schemeClr val="dk2"/>
                </a:solidFill>
                <a:latin typeface="Meiryo"/>
                <a:ea typeface="Meiryo"/>
                <a:cs typeface="Meiryo"/>
                <a:sym typeface="Meiryo"/>
              </a:rPr>
              <a:t>パスワード再設定のご案内）</a:t>
            </a:r>
          </a:p>
        </p:txBody>
      </p:sp>
      <p:pic>
        <p:nvPicPr>
          <p:cNvPr id="2054" name="Picture 6" descr="https://lh7-us.googleusercontent.com/q4krycWFueEZJmrGGkaHgVmKlLe5oUigiFGd2gs3FXULZLcEy6IqCmC2Ral83J2CuQWFtIpMfOe3B8JRpauYvw6_27hv0aN4U8_4WvBRY8hNVnooUjixwdW-U3KBcTyKHcx9ZtRzhZ-269EljcLMHhU">
            <a:extLst>
              <a:ext uri="{FF2B5EF4-FFF2-40B4-BE49-F238E27FC236}">
                <a16:creationId xmlns:a16="http://schemas.microsoft.com/office/drawing/2014/main" id="{6D1E66CD-5657-406A-B16D-152F74CBD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34" y="1960214"/>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https://lh7-us.googleusercontent.com/loKS4RpFlyxsBt8RCxk3zaK544rN-JpIeUTrwIJwdRqgQDvxY37aXu37HIQl-7FSc3ckruQeNaTSNs2-8e46eMqvZnUzCMl_gS073tnMZnRrd-iRO9tUW7NmiKW-6R3oQLOnstq84fvygeonDzNvfHI">
            <a:extLst>
              <a:ext uri="{FF2B5EF4-FFF2-40B4-BE49-F238E27FC236}">
                <a16:creationId xmlns:a16="http://schemas.microsoft.com/office/drawing/2014/main" id="{2DEACFB4-9D7B-43D7-931A-9A5137120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1313" y="1989268"/>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https://lh7-us.googleusercontent.com/Y9tSC2bLWz9NEsaChL8VmptkCZk8HBvD3wLd-6aG11MdrY-i2voxe0nt_w80qxbcLDvDrj59N489nWIX5OTj6G-4NeoG3ys-z8bUpFCjCb42OK3KUpgeD1PcZlJno82R7-Fq3ofKcceUz1QIWWNnp5E">
            <a:extLst>
              <a:ext uri="{FF2B5EF4-FFF2-40B4-BE49-F238E27FC236}">
                <a16:creationId xmlns:a16="http://schemas.microsoft.com/office/drawing/2014/main" id="{EAEE6D07-32A6-43F3-BABD-54EF225B9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17" y="1996924"/>
            <a:ext cx="1620000" cy="28811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 name="Google Shape;128;p3">
            <a:extLst>
              <a:ext uri="{FF2B5EF4-FFF2-40B4-BE49-F238E27FC236}">
                <a16:creationId xmlns:a16="http://schemas.microsoft.com/office/drawing/2014/main" id="{3B51D82B-6BD4-4DCF-9D10-E17C74AA7AA6}"/>
              </a:ext>
            </a:extLst>
          </p:cNvPr>
          <p:cNvSpPr txBox="1">
            <a:spLocks noGrp="1"/>
          </p:cNvSpPr>
          <p:nvPr>
            <p:ph type="title"/>
          </p:nvPr>
        </p:nvSpPr>
        <p:spPr>
          <a:prstGeom prst="rect">
            <a:avLst/>
          </a:prstGeom>
          <a:noFill/>
          <a:ln>
            <a:noFill/>
          </a:ln>
        </p:spPr>
        <p:txBody>
          <a:bodyPr spcFirstLastPara="1" vert="horz" wrap="square" lIns="106650" tIns="106650" rIns="106650" bIns="106650" rtlCol="0" anchor="t" anchorCtr="0">
            <a:normAutofit/>
          </a:bodyPr>
          <a:lstStyle/>
          <a:p>
            <a:r>
              <a:rPr lang="en-US" altLang="ja-JP" dirty="0"/>
              <a:t>※</a:t>
            </a:r>
            <a:r>
              <a:rPr lang="ja-JP" altLang="en-US" dirty="0"/>
              <a:t>ログイン</a:t>
            </a:r>
            <a:r>
              <a:rPr lang="en-US" altLang="ja-JP" dirty="0"/>
              <a:t>ID</a:t>
            </a:r>
            <a:r>
              <a:rPr lang="ja-JP" altLang="en-US" dirty="0"/>
              <a:t>・パスワードを忘れた場合</a:t>
            </a:r>
            <a:endParaRPr dirty="0"/>
          </a:p>
        </p:txBody>
      </p:sp>
      <p:sp>
        <p:nvSpPr>
          <p:cNvPr id="558" name="Google Shape;558;gf3bb6fad3e_0_64"/>
          <p:cNvSpPr txBox="1">
            <a:spLocks noGrp="1"/>
          </p:cNvSpPr>
          <p:nvPr>
            <p:ph type="sldNum" idx="12"/>
          </p:nvPr>
        </p:nvSpPr>
        <p:spPr>
          <a:prstGeom prst="rect">
            <a:avLst/>
          </a:prstGeom>
          <a:noFill/>
          <a:ln>
            <a:noFill/>
          </a:ln>
        </p:spPr>
        <p:txBody>
          <a:bodyPr spcFirstLastPara="1" vert="horz" wrap="square" lIns="106650" tIns="106650" rIns="106650" bIns="106650" rtlCol="0" anchor="ctr" anchorCtr="0">
            <a:normAutofit/>
          </a:bodyPr>
          <a:lstStyle/>
          <a:p>
            <a:fld id="{00000000-1234-1234-1234-123412341234}" type="slidenum">
              <a:rPr lang="en-US" altLang="ja-JP"/>
              <a:pPr/>
              <a:t>8</a:t>
            </a:fld>
            <a:endParaRPr/>
          </a:p>
        </p:txBody>
      </p:sp>
      <p:sp>
        <p:nvSpPr>
          <p:cNvPr id="560" name="Google Shape;560;gf3bb6fad3e_0_64"/>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③</a:t>
            </a:r>
            <a:endParaRPr sz="4800" b="1" dirty="0">
              <a:solidFill>
                <a:srgbClr val="007BBB"/>
              </a:solidFill>
              <a:latin typeface="Meiryo"/>
              <a:ea typeface="Meiryo"/>
              <a:cs typeface="Meiryo"/>
              <a:sym typeface="Meiryo"/>
            </a:endParaRPr>
          </a:p>
        </p:txBody>
      </p:sp>
      <p:sp>
        <p:nvSpPr>
          <p:cNvPr id="561" name="Google Shape;561;gf3bb6fad3e_0_64"/>
          <p:cNvSpPr/>
          <p:nvPr/>
        </p:nvSpPr>
        <p:spPr>
          <a:xfrm>
            <a:off x="270855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④</a:t>
            </a:r>
            <a:endParaRPr sz="4800" b="1" dirty="0">
              <a:solidFill>
                <a:srgbClr val="007BBB"/>
              </a:solidFill>
              <a:latin typeface="Meiryo"/>
              <a:ea typeface="Meiryo"/>
              <a:cs typeface="Meiryo"/>
              <a:sym typeface="Meiryo"/>
            </a:endParaRPr>
          </a:p>
        </p:txBody>
      </p:sp>
      <p:sp>
        <p:nvSpPr>
          <p:cNvPr id="562" name="Google Shape;562;gf3bb6fad3e_0_64"/>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563" name="Google Shape;563;gf3bb6fad3e_0_64"/>
          <p:cNvSpPr/>
          <p:nvPr/>
        </p:nvSpPr>
        <p:spPr>
          <a:xfrm>
            <a:off x="5064600" y="1239463"/>
            <a:ext cx="2088000" cy="583200"/>
          </a:xfrm>
          <a:prstGeom prst="rect">
            <a:avLst/>
          </a:prstGeom>
          <a:noFill/>
          <a:ln>
            <a:noFill/>
          </a:ln>
        </p:spPr>
        <p:txBody>
          <a:bodyPr spcFirstLastPara="1" wrap="square" lIns="91425" tIns="91425" rIns="91425" bIns="91425" anchor="ctr" anchorCtr="0">
            <a:noAutofit/>
          </a:bodyPr>
          <a:lstStyle/>
          <a:p>
            <a:pPr algn="ctr">
              <a:buClr>
                <a:srgbClr val="000000"/>
              </a:buClr>
              <a:buSzPts val="4800"/>
            </a:pPr>
            <a:r>
              <a:rPr lang="ja-JP" altLang="en-US" sz="4800" b="1" dirty="0">
                <a:solidFill>
                  <a:srgbClr val="007BBB"/>
                </a:solidFill>
                <a:latin typeface="Meiryo"/>
                <a:ea typeface="Meiryo"/>
                <a:cs typeface="Meiryo"/>
                <a:sym typeface="Meiryo"/>
              </a:rPr>
              <a:t>⑤</a:t>
            </a:r>
            <a:endParaRPr sz="4800" b="1" dirty="0">
              <a:solidFill>
                <a:srgbClr val="007BBB"/>
              </a:solidFill>
              <a:latin typeface="Meiryo"/>
              <a:ea typeface="Meiryo"/>
              <a:cs typeface="Meiryo"/>
              <a:sym typeface="Meiryo"/>
            </a:endParaRPr>
          </a:p>
        </p:txBody>
      </p:sp>
      <p:sp>
        <p:nvSpPr>
          <p:cNvPr id="564" name="Google Shape;564;gf3bb6fad3e_0_64"/>
          <p:cNvSpPr/>
          <p:nvPr/>
        </p:nvSpPr>
        <p:spPr>
          <a:xfrm rot="5400000">
            <a:off x="4734700"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33" name="Google Shape;547;gf3bb6fad3e_0_47">
            <a:extLst>
              <a:ext uri="{FF2B5EF4-FFF2-40B4-BE49-F238E27FC236}">
                <a16:creationId xmlns:a16="http://schemas.microsoft.com/office/drawing/2014/main" id="{44CCAE1C-5017-4622-B5B9-EF23E473365D}"/>
              </a:ext>
            </a:extLst>
          </p:cNvPr>
          <p:cNvSpPr/>
          <p:nvPr/>
        </p:nvSpPr>
        <p:spPr>
          <a:xfrm>
            <a:off x="578555" y="3928159"/>
            <a:ext cx="747326" cy="20950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3" name="Google Shape;547;gf3bb6fad3e_0_47">
            <a:extLst>
              <a:ext uri="{FF2B5EF4-FFF2-40B4-BE49-F238E27FC236}">
                <a16:creationId xmlns:a16="http://schemas.microsoft.com/office/drawing/2014/main" id="{623D796D-D9C3-4B69-89EA-971DC5AE32EC}"/>
              </a:ext>
            </a:extLst>
          </p:cNvPr>
          <p:cNvSpPr/>
          <p:nvPr/>
        </p:nvSpPr>
        <p:spPr>
          <a:xfrm>
            <a:off x="3044194" y="3972051"/>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5" name="Google Shape;547;gf3bb6fad3e_0_47">
            <a:extLst>
              <a:ext uri="{FF2B5EF4-FFF2-40B4-BE49-F238E27FC236}">
                <a16:creationId xmlns:a16="http://schemas.microsoft.com/office/drawing/2014/main" id="{9D39C495-A41C-4933-9EF3-8BC228FC9FA6}"/>
              </a:ext>
            </a:extLst>
          </p:cNvPr>
          <p:cNvSpPr/>
          <p:nvPr/>
        </p:nvSpPr>
        <p:spPr>
          <a:xfrm>
            <a:off x="3033032" y="3120582"/>
            <a:ext cx="1391480" cy="30841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6" name="Google Shape;547;gf3bb6fad3e_0_47">
            <a:extLst>
              <a:ext uri="{FF2B5EF4-FFF2-40B4-BE49-F238E27FC236}">
                <a16:creationId xmlns:a16="http://schemas.microsoft.com/office/drawing/2014/main" id="{4AB96028-EE68-4D3C-BA29-10229B0D1B70}"/>
              </a:ext>
            </a:extLst>
          </p:cNvPr>
          <p:cNvSpPr/>
          <p:nvPr/>
        </p:nvSpPr>
        <p:spPr>
          <a:xfrm>
            <a:off x="3044194" y="3580331"/>
            <a:ext cx="1391480" cy="30841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7" name="Google Shape;547;gf3bb6fad3e_0_47">
            <a:extLst>
              <a:ext uri="{FF2B5EF4-FFF2-40B4-BE49-F238E27FC236}">
                <a16:creationId xmlns:a16="http://schemas.microsoft.com/office/drawing/2014/main" id="{1676AAD4-3537-4E02-B2F7-4788F5013223}"/>
              </a:ext>
            </a:extLst>
          </p:cNvPr>
          <p:cNvSpPr/>
          <p:nvPr/>
        </p:nvSpPr>
        <p:spPr>
          <a:xfrm>
            <a:off x="5434969" y="3819651"/>
            <a:ext cx="1391480" cy="21923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
        <p:nvSpPr>
          <p:cNvPr id="28" name="Google Shape;547;gf3bb6fad3e_0_47">
            <a:extLst>
              <a:ext uri="{FF2B5EF4-FFF2-40B4-BE49-F238E27FC236}">
                <a16:creationId xmlns:a16="http://schemas.microsoft.com/office/drawing/2014/main" id="{43B85ADF-23B5-471B-B678-C4475877ED79}"/>
              </a:ext>
            </a:extLst>
          </p:cNvPr>
          <p:cNvSpPr/>
          <p:nvPr/>
        </p:nvSpPr>
        <p:spPr>
          <a:xfrm>
            <a:off x="5433332" y="2977707"/>
            <a:ext cx="1391480" cy="775143"/>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1">
              <a:solidFill>
                <a:srgbClr val="000000"/>
              </a:solidFill>
              <a:latin typeface="Arial"/>
              <a:ea typeface="Arial"/>
              <a:cs typeface="Arial"/>
              <a:sym typeface="Arial"/>
            </a:endParaRPr>
          </a:p>
        </p:txBody>
      </p:sp>
    </p:spTree>
    <p:extLst>
      <p:ext uri="{BB962C8B-B14F-4D97-AF65-F5344CB8AC3E}">
        <p14:creationId xmlns:p14="http://schemas.microsoft.com/office/powerpoint/2010/main" val="275041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8"/>
          <p:cNvSpPr/>
          <p:nvPr/>
        </p:nvSpPr>
        <p:spPr>
          <a:xfrm>
            <a:off x="351444" y="1122951"/>
            <a:ext cx="2088000"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「申請一覧」を選択します。</a:t>
            </a:r>
            <a:endParaRPr sz="1200" b="0" i="0" u="none" strike="noStrike" cap="none">
              <a:solidFill>
                <a:schemeClr val="dk2"/>
              </a:solidFill>
              <a:latin typeface="Meiryo"/>
              <a:ea typeface="Meiryo"/>
              <a:cs typeface="Meiryo"/>
              <a:sym typeface="Meiryo"/>
            </a:endParaRPr>
          </a:p>
        </p:txBody>
      </p:sp>
      <p:sp>
        <p:nvSpPr>
          <p:cNvPr id="336" name="Google Shape;336;p8"/>
          <p:cNvSpPr txBox="1">
            <a:spLocks noGrp="1"/>
          </p:cNvSpPr>
          <p:nvPr>
            <p:ph type="title"/>
          </p:nvPr>
        </p:nvSpPr>
        <p:spPr>
          <a:xfrm>
            <a:off x="499600" y="221900"/>
            <a:ext cx="9230700" cy="763500"/>
          </a:xfrm>
          <a:prstGeom prst="rect">
            <a:avLst/>
          </a:prstGeom>
          <a:noFill/>
          <a:ln>
            <a:noFill/>
          </a:ln>
        </p:spPr>
        <p:txBody>
          <a:bodyPr spcFirstLastPara="1" wrap="square" lIns="106650" tIns="106650" rIns="106650" bIns="106650" anchor="t" anchorCtr="0">
            <a:normAutofit/>
          </a:bodyPr>
          <a:lstStyle/>
          <a:p>
            <a:pPr marL="0" lvl="0" indent="0" algn="l" rtl="0">
              <a:lnSpc>
                <a:spcPct val="100000"/>
              </a:lnSpc>
              <a:spcBef>
                <a:spcPts val="0"/>
              </a:spcBef>
              <a:spcAft>
                <a:spcPts val="0"/>
              </a:spcAft>
              <a:buClr>
                <a:srgbClr val="007BBB"/>
              </a:buClr>
              <a:buSzPts val="3300"/>
              <a:buFont typeface="Meiryo"/>
              <a:buNone/>
            </a:pPr>
            <a:r>
              <a:rPr lang="ja-JP" dirty="0"/>
              <a:t>03.申請一覧</a:t>
            </a:r>
            <a:endParaRPr dirty="0"/>
          </a:p>
        </p:txBody>
      </p:sp>
      <p:sp>
        <p:nvSpPr>
          <p:cNvPr id="337" name="Google Shape;337;p8"/>
          <p:cNvSpPr txBox="1">
            <a:spLocks noGrp="1"/>
          </p:cNvSpPr>
          <p:nvPr>
            <p:ph type="sldNum" idx="12"/>
          </p:nvPr>
        </p:nvSpPr>
        <p:spPr>
          <a:xfrm>
            <a:off x="9178496" y="6217622"/>
            <a:ext cx="594300" cy="524700"/>
          </a:xfrm>
          <a:prstGeom prst="rect">
            <a:avLst/>
          </a:prstGeom>
          <a:noFill/>
          <a:ln>
            <a:noFill/>
          </a:ln>
        </p:spPr>
        <p:txBody>
          <a:bodyPr spcFirstLastPara="1" wrap="square" lIns="106650" tIns="106650" rIns="106650" bIns="106650" anchor="ctr" anchorCtr="0">
            <a:norm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9</a:t>
            </a:fld>
            <a:endParaRPr/>
          </a:p>
        </p:txBody>
      </p:sp>
      <p:sp>
        <p:nvSpPr>
          <p:cNvPr id="338" name="Google Shape;338;p8"/>
          <p:cNvSpPr/>
          <p:nvPr/>
        </p:nvSpPr>
        <p:spPr>
          <a:xfrm>
            <a:off x="342925" y="1239463"/>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①</a:t>
            </a:r>
            <a:endParaRPr sz="4800" b="1" i="0" u="none" strike="noStrike" cap="none">
              <a:solidFill>
                <a:srgbClr val="007BBB"/>
              </a:solidFill>
              <a:latin typeface="Meiryo"/>
              <a:ea typeface="Meiryo"/>
              <a:cs typeface="Meiryo"/>
              <a:sym typeface="Meiryo"/>
            </a:endParaRPr>
          </a:p>
        </p:txBody>
      </p:sp>
      <p:sp>
        <p:nvSpPr>
          <p:cNvPr id="339" name="Google Shape;339;p8"/>
          <p:cNvSpPr/>
          <p:nvPr/>
        </p:nvSpPr>
        <p:spPr>
          <a:xfrm rot="5400000">
            <a:off x="2378624" y="3567800"/>
            <a:ext cx="328500" cy="204900"/>
          </a:xfrm>
          <a:prstGeom prst="triangle">
            <a:avLst>
              <a:gd name="adj" fmla="val 50000"/>
            </a:avLst>
          </a:prstGeom>
          <a:solidFill>
            <a:srgbClr val="007B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40" name="Google Shape;340;p8"/>
          <p:cNvSpPr/>
          <p:nvPr/>
        </p:nvSpPr>
        <p:spPr>
          <a:xfrm>
            <a:off x="2693902" y="1122951"/>
            <a:ext cx="4872201" cy="5094601"/>
          </a:xfrm>
          <a:prstGeom prst="roundRect">
            <a:avLst>
              <a:gd name="adj" fmla="val 6635"/>
            </a:avLst>
          </a:prstGeom>
          <a:solidFill>
            <a:srgbClr val="E5F6FF"/>
          </a:solidFill>
          <a:ln>
            <a:noFill/>
          </a:ln>
        </p:spPr>
        <p:txBody>
          <a:bodyPr spcFirstLastPara="1" wrap="square" lIns="144000" tIns="3888000" rIns="14400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過去の申請一覧が表示されます。</a:t>
            </a:r>
            <a:endParaRPr sz="1200" b="0" i="0" u="none" strike="noStrike" cap="none">
              <a:solidFill>
                <a:schemeClr val="dk2"/>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2"/>
                </a:solidFill>
                <a:latin typeface="Meiryo"/>
                <a:ea typeface="Meiryo"/>
                <a:cs typeface="Meiryo"/>
                <a:sym typeface="Meiryo"/>
              </a:rPr>
              <a:t>補正依頼や電子文書交付等、申請者側で対応が必要な申請には、お知らせが表示されます。</a:t>
            </a:r>
            <a:endParaRPr sz="1400" b="0" i="0" u="none" strike="noStrike" cap="none">
              <a:solidFill>
                <a:srgbClr val="000000"/>
              </a:solidFill>
              <a:latin typeface="Arial"/>
              <a:ea typeface="Arial"/>
              <a:cs typeface="Arial"/>
              <a:sym typeface="Arial"/>
            </a:endParaRPr>
          </a:p>
        </p:txBody>
      </p:sp>
      <p:sp>
        <p:nvSpPr>
          <p:cNvPr id="341" name="Google Shape;341;p8"/>
          <p:cNvSpPr/>
          <p:nvPr/>
        </p:nvSpPr>
        <p:spPr>
          <a:xfrm>
            <a:off x="4086002" y="1287311"/>
            <a:ext cx="2088000" cy="58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ja-JP" sz="4800" b="1" i="0" u="none" strike="noStrike" cap="none">
                <a:solidFill>
                  <a:srgbClr val="007BBB"/>
                </a:solidFill>
                <a:latin typeface="Meiryo"/>
                <a:ea typeface="Meiryo"/>
                <a:cs typeface="Meiryo"/>
                <a:sym typeface="Meiryo"/>
              </a:rPr>
              <a:t>②</a:t>
            </a:r>
            <a:endParaRPr sz="4800" b="1" i="0" u="none" strike="noStrike" cap="none">
              <a:solidFill>
                <a:srgbClr val="007BBB"/>
              </a:solidFill>
              <a:latin typeface="Meiryo"/>
              <a:ea typeface="Meiryo"/>
              <a:cs typeface="Meiryo"/>
              <a:sym typeface="Meiryo"/>
            </a:endParaRPr>
          </a:p>
        </p:txBody>
      </p:sp>
      <p:pic>
        <p:nvPicPr>
          <p:cNvPr id="342" name="Google Shape;342;p8"/>
          <p:cNvPicPr preferRelativeResize="0"/>
          <p:nvPr/>
        </p:nvPicPr>
        <p:blipFill rotWithShape="1">
          <a:blip r:embed="rId3">
            <a:alphaModFix/>
          </a:blip>
          <a:srcRect/>
          <a:stretch/>
        </p:blipFill>
        <p:spPr>
          <a:xfrm>
            <a:off x="3147980" y="1986596"/>
            <a:ext cx="1619190" cy="2880000"/>
          </a:xfrm>
          <a:prstGeom prst="rect">
            <a:avLst/>
          </a:prstGeom>
          <a:noFill/>
          <a:ln>
            <a:noFill/>
          </a:ln>
          <a:effectLst>
            <a:outerShdw blurRad="50800" dist="38100" dir="2700000" algn="tl" rotWithShape="0">
              <a:srgbClr val="000000">
                <a:alpha val="40000"/>
              </a:srgbClr>
            </a:outerShdw>
          </a:effectLst>
        </p:spPr>
      </p:pic>
      <p:pic>
        <p:nvPicPr>
          <p:cNvPr id="343" name="Google Shape;343;p8"/>
          <p:cNvPicPr preferRelativeResize="0"/>
          <p:nvPr/>
        </p:nvPicPr>
        <p:blipFill rotWithShape="1">
          <a:blip r:embed="rId4">
            <a:alphaModFix/>
          </a:blip>
          <a:srcRect/>
          <a:stretch/>
        </p:blipFill>
        <p:spPr>
          <a:xfrm>
            <a:off x="5536100" y="1986596"/>
            <a:ext cx="1619191" cy="2880000"/>
          </a:xfrm>
          <a:prstGeom prst="rect">
            <a:avLst/>
          </a:prstGeom>
          <a:noFill/>
          <a:ln>
            <a:noFill/>
          </a:ln>
          <a:effectLst>
            <a:outerShdw blurRad="50800" dist="38100" dir="2700000" algn="tl" rotWithShape="0">
              <a:srgbClr val="000000">
                <a:alpha val="40000"/>
              </a:srgbClr>
            </a:outerShdw>
          </a:effectLst>
        </p:spPr>
      </p:pic>
      <p:sp>
        <p:nvSpPr>
          <p:cNvPr id="344" name="Google Shape;344;p8"/>
          <p:cNvSpPr/>
          <p:nvPr/>
        </p:nvSpPr>
        <p:spPr>
          <a:xfrm rot="10800000" flipH="1">
            <a:off x="5582231" y="2580928"/>
            <a:ext cx="1526030" cy="438617"/>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
        <p:nvSpPr>
          <p:cNvPr id="345" name="Google Shape;345;p8"/>
          <p:cNvSpPr/>
          <p:nvPr/>
        </p:nvSpPr>
        <p:spPr>
          <a:xfrm rot="10800000" flipH="1">
            <a:off x="3201739" y="3452891"/>
            <a:ext cx="1526030" cy="22164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pic>
        <p:nvPicPr>
          <p:cNvPr id="346" name="Google Shape;346;p8"/>
          <p:cNvPicPr preferRelativeResize="0"/>
          <p:nvPr/>
        </p:nvPicPr>
        <p:blipFill rotWithShape="1">
          <a:blip r:embed="rId5">
            <a:alphaModFix/>
          </a:blip>
          <a:srcRect/>
          <a:stretch/>
        </p:blipFill>
        <p:spPr>
          <a:xfrm>
            <a:off x="602581" y="1987097"/>
            <a:ext cx="1619190" cy="2880000"/>
          </a:xfrm>
          <a:prstGeom prst="rect">
            <a:avLst/>
          </a:prstGeom>
          <a:noFill/>
          <a:ln>
            <a:noFill/>
          </a:ln>
          <a:effectLst>
            <a:outerShdw blurRad="50800" dist="38100" dir="2700000" algn="tl" rotWithShape="0">
              <a:srgbClr val="000000">
                <a:alpha val="40000"/>
              </a:srgbClr>
            </a:outerShdw>
          </a:effectLst>
        </p:spPr>
      </p:pic>
      <p:sp>
        <p:nvSpPr>
          <p:cNvPr id="347" name="Google Shape;347;p8"/>
          <p:cNvSpPr/>
          <p:nvPr/>
        </p:nvSpPr>
        <p:spPr>
          <a:xfrm>
            <a:off x="651173" y="2791602"/>
            <a:ext cx="715212" cy="125972"/>
          </a:xfrm>
          <a:prstGeom prst="rect">
            <a:avLst/>
          </a:prstGeom>
          <a:noFill/>
          <a:ln w="28575" cap="flat" cmpd="sng">
            <a:solidFill>
              <a:srgbClr val="EE827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1"/>
              <a:buFont typeface="Arial"/>
              <a:buNone/>
            </a:pPr>
            <a:endParaRPr sz="1401"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ブルー">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1334</Words>
  <Application>Microsoft Office PowerPoint</Application>
  <PresentationFormat>A4 210 x 297 mm</PresentationFormat>
  <Paragraphs>198</Paragraphs>
  <Slides>13</Slides>
  <Notes>13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メイリオ</vt:lpstr>
      <vt:lpstr>メイリオ</vt:lpstr>
      <vt:lpstr>Arial</vt:lpstr>
      <vt:lpstr>Calibri</vt:lpstr>
      <vt:lpstr>ブルー</vt:lpstr>
      <vt:lpstr>橿原市 オンライン申請操作手順</vt:lpstr>
      <vt:lpstr>目次</vt:lpstr>
      <vt:lpstr>01.アカウント登録</vt:lpstr>
      <vt:lpstr>01.アカウント登録</vt:lpstr>
      <vt:lpstr>01.アカウント登録</vt:lpstr>
      <vt:lpstr>02.マイページ</vt:lpstr>
      <vt:lpstr>※ログインID・パスワードを忘れた場合</vt:lpstr>
      <vt:lpstr>※ログインID・パスワードを忘れた場合</vt:lpstr>
      <vt:lpstr>03.申請一覧</vt:lpstr>
      <vt:lpstr>04.一時保存</vt:lpstr>
      <vt:lpstr>※一時保存に関する補足・注意事項</vt:lpstr>
      <vt:lpstr>05.アカウント情報の確認と削除</vt:lpstr>
      <vt:lpstr>06.よくある質問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2023-12-07T04:58:43Z</dcterms:created>
  <dcterms:modified xsi:type="dcterms:W3CDTF">2024-08-20T05:02:00Z</dcterms:modified>
</cp:coreProperties>
</file>