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B11A-9F8D-4A25-8B05-A239F44FEC25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AFA4-B181-440B-BFC3-BFC63B0CE1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400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B11A-9F8D-4A25-8B05-A239F44FEC25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AFA4-B181-440B-BFC3-BFC63B0CE1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7544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B11A-9F8D-4A25-8B05-A239F44FEC25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AFA4-B181-440B-BFC3-BFC63B0CE1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685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B11A-9F8D-4A25-8B05-A239F44FEC25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AFA4-B181-440B-BFC3-BFC63B0CE1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4682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B11A-9F8D-4A25-8B05-A239F44FEC25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AFA4-B181-440B-BFC3-BFC63B0CE1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059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B11A-9F8D-4A25-8B05-A239F44FEC25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AFA4-B181-440B-BFC3-BFC63B0CE1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3989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B11A-9F8D-4A25-8B05-A239F44FEC25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AFA4-B181-440B-BFC3-BFC63B0CE1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1945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B11A-9F8D-4A25-8B05-A239F44FEC25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AFA4-B181-440B-BFC3-BFC63B0CE1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9477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B11A-9F8D-4A25-8B05-A239F44FEC25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AFA4-B181-440B-BFC3-BFC63B0CE1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63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B11A-9F8D-4A25-8B05-A239F44FEC25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AFA4-B181-440B-BFC3-BFC63B0CE1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9092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0B11A-9F8D-4A25-8B05-A239F44FEC25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AFA4-B181-440B-BFC3-BFC63B0CE1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329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00B11A-9F8D-4A25-8B05-A239F44FEC25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68AFA4-B181-440B-BFC3-BFC63B0CE1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032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B7EFB580-C030-B07A-2D4F-269D0E1C3A96}"/>
              </a:ext>
            </a:extLst>
          </p:cNvPr>
          <p:cNvSpPr txBox="1"/>
          <p:nvPr/>
        </p:nvSpPr>
        <p:spPr>
          <a:xfrm>
            <a:off x="686942" y="238761"/>
            <a:ext cx="28035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ja-JP" sz="16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資料</a:t>
            </a:r>
            <a:r>
              <a:rPr lang="en-US" altLang="ja-JP" sz="16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2_</a:t>
            </a:r>
            <a:r>
              <a:rPr lang="ja-JP" altLang="ja-JP" sz="16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システム構成図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A6C64C0F-01B7-4A94-B5E4-A6438E4AE4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040" y="801858"/>
            <a:ext cx="9566031" cy="581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236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293</TotalTime>
  <Words>5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Aptos</vt:lpstr>
      <vt:lpstr>Aptos Display</vt:lpstr>
      <vt:lpstr>Meiryo UI</vt:lpstr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n01533</cp:lastModifiedBy>
  <cp:revision>1</cp:revision>
  <dcterms:created xsi:type="dcterms:W3CDTF">2024-08-06T05:10:39Z</dcterms:created>
  <dcterms:modified xsi:type="dcterms:W3CDTF">2025-01-08T07:43:25Z</dcterms:modified>
</cp:coreProperties>
</file>